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1.xml" ContentType="application/vnd.ms-office.webextension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0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71" r:id="rId6"/>
    <p:sldId id="262" r:id="rId7"/>
    <p:sldId id="261" r:id="rId8"/>
    <p:sldId id="266" r:id="rId9"/>
    <p:sldId id="268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0"/>
    <p:restoredTop sz="94618"/>
  </p:normalViewPr>
  <p:slideViewPr>
    <p:cSldViewPr snapToGrid="0" snapToObjects="1">
      <p:cViewPr varScale="1">
        <p:scale>
          <a:sx n="40" d="100"/>
          <a:sy n="40" d="100"/>
        </p:scale>
        <p:origin x="240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A29A-8835-8C44-9C40-AD9067405079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303E7-FE9B-8F42-A45C-8C6E4E1A1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crowned queen after death of her grandfather, father, two uncles. Plunged into deep depression.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303E7-FE9B-8F42-A45C-8C6E4E1A10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so obsessed</a:t>
            </a:r>
            <a:r>
              <a:rPr lang="en-US" baseline="0" dirty="0" smtClean="0"/>
              <a:t> with death?</a:t>
            </a:r>
          </a:p>
          <a:p>
            <a:r>
              <a:rPr lang="en-US" baseline="0" dirty="0" smtClean="0"/>
              <a:t>Mourning outfits, death rituals and </a:t>
            </a:r>
            <a:r>
              <a:rPr lang="en-US" baseline="0" dirty="0" err="1" smtClean="0"/>
              <a:t>momentos</a:t>
            </a:r>
            <a:r>
              <a:rPr lang="en-US" baseline="0" dirty="0" smtClean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303E7-FE9B-8F42-A45C-8C6E4E1A1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303E7-FE9B-8F42-A45C-8C6E4E1A1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0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reveal about Bronte’s intention for</a:t>
            </a:r>
            <a:r>
              <a:rPr lang="en-US" baseline="0" dirty="0" smtClean="0"/>
              <a:t> her </a:t>
            </a:r>
            <a:r>
              <a:rPr lang="en-US" baseline="0" dirty="0" err="1" smtClean="0"/>
              <a:t>chracter</a:t>
            </a:r>
            <a:r>
              <a:rPr lang="en-US" baseline="0" dirty="0" smtClean="0"/>
              <a:t> Jane? How do you guess she would be “interesting on other terms?”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303E7-FE9B-8F42-A45C-8C6E4E1A10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1891E4D-C53E-EE47-8257-615EDE7F9666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2E99A0B-F38A-6A4C-A12A-4D3EF6B5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6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1.xml"/><Relationship Id="rId3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957" y="621958"/>
            <a:ext cx="9043277" cy="413539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Victorian Era</a:t>
            </a:r>
            <a:br>
              <a:rPr lang="en-US" sz="6000" dirty="0" smtClean="0"/>
            </a:br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8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Victorian Woman </a:t>
            </a:r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92016889"/>
                  </p:ext>
                </p:extLst>
              </p:nvPr>
            </p:nvGraphicFramePr>
            <p:xfrm>
              <a:off x="1141413" y="1879600"/>
              <a:ext cx="9906000" cy="39116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413" y="1879600"/>
                <a:ext cx="9906000" cy="39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4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 Controversial Victorian Heroine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342" y="2177143"/>
            <a:ext cx="10842171" cy="40930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Charlotte </a:t>
            </a:r>
            <a:r>
              <a:rPr lang="en-US" sz="3200" dirty="0" err="1" smtClean="0">
                <a:effectLst/>
              </a:rPr>
              <a:t>Brontë</a:t>
            </a:r>
            <a:r>
              <a:rPr lang="en-US" sz="3200" dirty="0" smtClean="0">
                <a:effectLst/>
              </a:rPr>
              <a:t> </a:t>
            </a:r>
            <a:r>
              <a:rPr lang="en-US" sz="3200" dirty="0">
                <a:effectLst/>
              </a:rPr>
              <a:t>once told her sisters that they were wrong—even morally wrong—in making their heroines beautiful as a matter of course. They replied that it was impossible to make a heroine interesting on any other terms. Her answer was, 'I will prove to you that you are wrong; I will show you a heroine as plain and as small as myself, who shall be as interesting as any of yours.'"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7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the Victorian </a:t>
            </a:r>
            <a:r>
              <a:rPr lang="en-US" dirty="0" smtClean="0"/>
              <a:t>Era?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31" y="1899139"/>
            <a:ext cx="10320580" cy="3892062"/>
          </a:xfrm>
        </p:spPr>
        <p:txBody>
          <a:bodyPr/>
          <a:lstStyle/>
          <a:p>
            <a:r>
              <a:rPr lang="en-US" sz="2400" dirty="0" smtClean="0"/>
              <a:t>Queen Victoria reigned from 1837 – 1901</a:t>
            </a:r>
          </a:p>
          <a:p>
            <a:r>
              <a:rPr lang="en-US" sz="2400" dirty="0" smtClean="0"/>
              <a:t>Time of peace and prosperity generally (no war)</a:t>
            </a:r>
          </a:p>
          <a:p>
            <a:r>
              <a:rPr lang="en-US" sz="2400" dirty="0" smtClean="0"/>
              <a:t>Population of </a:t>
            </a:r>
            <a:r>
              <a:rPr lang="en-US" sz="2400" dirty="0"/>
              <a:t>E</a:t>
            </a:r>
            <a:r>
              <a:rPr lang="en-US" sz="2400" dirty="0" smtClean="0"/>
              <a:t>ngland doubled</a:t>
            </a:r>
          </a:p>
          <a:p>
            <a:r>
              <a:rPr lang="en-US" sz="2400" dirty="0" smtClean="0"/>
              <a:t>Increased poverty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170" y="1049273"/>
            <a:ext cx="3199205" cy="44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Victorian literature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020138"/>
            <a:ext cx="9905998" cy="3124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novel &gt; poetry </a:t>
            </a:r>
          </a:p>
          <a:p>
            <a:r>
              <a:rPr lang="en-US" sz="2400" dirty="0" smtClean="0"/>
              <a:t>Key authors: Charles Dickens, The </a:t>
            </a:r>
            <a:r>
              <a:rPr lang="en-US" sz="2400" dirty="0" err="1">
                <a:effectLst/>
              </a:rPr>
              <a:t>Brontë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/>
              <a:t>sisters, Oscar Wilde.</a:t>
            </a:r>
          </a:p>
          <a:p>
            <a:r>
              <a:rPr lang="en-US" sz="2400" dirty="0" smtClean="0"/>
              <a:t>Major Themes: death, disease, supernatural, poverty, mystery</a:t>
            </a:r>
          </a:p>
          <a:p>
            <a:r>
              <a:rPr lang="en-US" sz="2400" dirty="0" smtClean="0"/>
              <a:t>Emphasis on morality</a:t>
            </a:r>
          </a:p>
          <a:p>
            <a:r>
              <a:rPr lang="en-US" sz="2400" dirty="0" smtClean="0"/>
              <a:t>Why </a:t>
            </a:r>
            <a:r>
              <a:rPr lang="en-US" sz="2400" dirty="0"/>
              <a:t>so many orphans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37" y="609600"/>
            <a:ext cx="4597034" cy="26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21" y="713643"/>
            <a:ext cx="3774464" cy="28308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41" y="3223215"/>
            <a:ext cx="4450397" cy="3424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0" r="8350"/>
          <a:stretch/>
        </p:blipFill>
        <p:spPr>
          <a:xfrm>
            <a:off x="4810421" y="1410218"/>
            <a:ext cx="2591583" cy="39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Paranormal phenomena</a:t>
            </a:r>
          </a:p>
          <a:p>
            <a:r>
              <a:rPr lang="en-US" dirty="0" smtClean="0"/>
              <a:t>Clergymen</a:t>
            </a:r>
          </a:p>
          <a:p>
            <a:r>
              <a:rPr lang="en-US" dirty="0" smtClean="0"/>
              <a:t>Omens</a:t>
            </a:r>
          </a:p>
          <a:p>
            <a:r>
              <a:rPr lang="en-US" dirty="0" smtClean="0"/>
              <a:t>Maidens in distress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25" y="144780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86" y="185351"/>
            <a:ext cx="11430000" cy="213771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Victorian Era + Gothic Literature =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35" y="1877019"/>
            <a:ext cx="3043511" cy="4696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17600" y="4522736"/>
            <a:ext cx="995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Victorian </a:t>
            </a:r>
            <a:r>
              <a:rPr lang="en-US" sz="6000" dirty="0"/>
              <a:t>Gothic </a:t>
            </a:r>
          </a:p>
        </p:txBody>
      </p:sp>
    </p:spTree>
    <p:extLst>
      <p:ext uri="{BB962C8B-B14F-4D97-AF65-F5344CB8AC3E}">
        <p14:creationId xmlns:p14="http://schemas.microsoft.com/office/powerpoint/2010/main" val="6962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Victorian gothic literature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more helpless heroines and evil villains </a:t>
            </a:r>
          </a:p>
          <a:p>
            <a:r>
              <a:rPr lang="en-US" dirty="0" smtClean="0"/>
              <a:t>More relatability and believability</a:t>
            </a:r>
          </a:p>
          <a:p>
            <a:r>
              <a:rPr lang="en-US" dirty="0" smtClean="0"/>
              <a:t>Spiritualism</a:t>
            </a:r>
          </a:p>
          <a:p>
            <a:r>
              <a:rPr lang="en-US" dirty="0" smtClean="0"/>
              <a:t>Communication between the dead and the living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Charlotte Bronte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76" y="2895599"/>
            <a:ext cx="7458889" cy="3124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>
                <a:effectLst/>
              </a:rPr>
              <a:t>Brontë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/>
              <a:t>sisters: Anne, Emily, and Charlotte</a:t>
            </a:r>
          </a:p>
          <a:p>
            <a:r>
              <a:rPr lang="en-US" sz="2400" dirty="0" smtClean="0"/>
              <a:t>All wrote under male pseudonyms (pen names)</a:t>
            </a:r>
          </a:p>
          <a:p>
            <a:r>
              <a:rPr lang="en-US" sz="2400" dirty="0" smtClean="0"/>
              <a:t>Lived in relative isolation</a:t>
            </a:r>
          </a:p>
          <a:p>
            <a:r>
              <a:rPr lang="en-US" sz="2400" dirty="0" smtClean="0"/>
              <a:t>Cowan Bridge School after mother’s death</a:t>
            </a:r>
          </a:p>
          <a:p>
            <a:r>
              <a:rPr lang="en-US" sz="2400" dirty="0" smtClean="0"/>
              <a:t>Three older sisters died at the school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8" y="1418967"/>
            <a:ext cx="3175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34" y="214184"/>
            <a:ext cx="9905998" cy="1905000"/>
          </a:xfrm>
        </p:spPr>
        <p:txBody>
          <a:bodyPr/>
          <a:lstStyle/>
          <a:p>
            <a:r>
              <a:rPr lang="en-US" dirty="0" smtClean="0"/>
              <a:t>The Victorian Woman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1527810"/>
            <a:ext cx="8068147" cy="4858476"/>
          </a:xfrm>
        </p:spPr>
      </p:pic>
    </p:spTree>
    <p:extLst>
      <p:ext uri="{BB962C8B-B14F-4D97-AF65-F5344CB8AC3E}">
        <p14:creationId xmlns:p14="http://schemas.microsoft.com/office/powerpoint/2010/main" val="21002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webextension1.xml><?xml version="1.0" encoding="utf-8"?>
<we:webextension xmlns:we="http://schemas.microsoft.com/office/webextensions/webextension/2010/11" id="{DBCF7421-A58E-5A49-9613-986CB9C45AB9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91a8rEHjohM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1462</TotalTime>
  <Words>296</Words>
  <Application>Microsoft Macintosh PowerPoint</Application>
  <PresentationFormat>Widescreen</PresentationFormat>
  <Paragraphs>42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Mesh</vt:lpstr>
      <vt:lpstr>The Victorian Era  </vt:lpstr>
      <vt:lpstr>What is the Victorian Era?</vt:lpstr>
      <vt:lpstr>Victorian literature</vt:lpstr>
      <vt:lpstr>PowerPoint Presentation</vt:lpstr>
      <vt:lpstr>Gothic Literature </vt:lpstr>
      <vt:lpstr>Victorian Era + Gothic Literature =</vt:lpstr>
      <vt:lpstr>Victorian gothic literature </vt:lpstr>
      <vt:lpstr>Charlotte Bronte  </vt:lpstr>
      <vt:lpstr>The Victorian Woman</vt:lpstr>
      <vt:lpstr>The Victorian Woman </vt:lpstr>
      <vt:lpstr>A Controversial Victorian Heroine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Literature </dc:title>
  <dc:creator>Microsoft Office User</dc:creator>
  <cp:lastModifiedBy>Microsoft Office User</cp:lastModifiedBy>
  <cp:revision>65</cp:revision>
  <dcterms:created xsi:type="dcterms:W3CDTF">2017-01-18T15:54:29Z</dcterms:created>
  <dcterms:modified xsi:type="dcterms:W3CDTF">2017-02-02T21:16:09Z</dcterms:modified>
</cp:coreProperties>
</file>