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9"/>
    <p:restoredTop sz="94671"/>
  </p:normalViewPr>
  <p:slideViewPr>
    <p:cSldViewPr snapToGrid="0" snapToObjects="1">
      <p:cViewPr>
        <p:scale>
          <a:sx n="104" d="100"/>
          <a:sy n="104" d="100"/>
        </p:scale>
        <p:origin x="1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5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4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7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6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1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8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1F47-DDAF-F240-8643-0A98E75F8250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A6A9B-814E-814C-A779-C299CC57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7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956" y="289932"/>
            <a:ext cx="11463454" cy="6066263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Apples </a:t>
            </a:r>
            <a:r>
              <a:rPr lang="en-US" sz="3600" dirty="0"/>
              <a:t>picked at the beginning of the harvest season </a:t>
            </a:r>
            <a:r>
              <a:rPr lang="en-US" sz="3600" dirty="0" smtClean="0"/>
              <a:t>are </a:t>
            </a:r>
            <a:r>
              <a:rPr lang="en-US" sz="3600" dirty="0"/>
              <a:t>firm but delicious</a:t>
            </a:r>
            <a:r>
              <a:rPr lang="en-US" sz="3600" dirty="0" smtClean="0"/>
              <a:t>.</a:t>
            </a:r>
          </a:p>
          <a:p>
            <a:endParaRPr lang="en-US" sz="3600" b="0" dirty="0" smtClean="0">
              <a:effectLst/>
            </a:endParaRPr>
          </a:p>
          <a:p>
            <a:r>
              <a:rPr lang="en-US" sz="3600" dirty="0" smtClean="0"/>
              <a:t>Younger </a:t>
            </a:r>
            <a:r>
              <a:rPr lang="en-US" sz="3600" dirty="0"/>
              <a:t>students who work well with each other </a:t>
            </a:r>
            <a:r>
              <a:rPr lang="en-US" sz="3600" dirty="0" smtClean="0"/>
              <a:t>make </a:t>
            </a:r>
            <a:r>
              <a:rPr lang="en-US" sz="3600" dirty="0"/>
              <a:t>a good team</a:t>
            </a:r>
            <a:r>
              <a:rPr lang="en-US" sz="3600" dirty="0" smtClean="0"/>
              <a:t>.</a:t>
            </a:r>
          </a:p>
          <a:p>
            <a:endParaRPr lang="en-US" sz="3600" b="0" dirty="0" smtClean="0">
              <a:effectLst/>
            </a:endParaRPr>
          </a:p>
          <a:p>
            <a:r>
              <a:rPr lang="en-US" sz="3600" dirty="0" smtClean="0"/>
              <a:t>His </a:t>
            </a:r>
            <a:r>
              <a:rPr lang="en-US" sz="3600" dirty="0"/>
              <a:t>unusual strength and surprising speed </a:t>
            </a:r>
            <a:r>
              <a:rPr lang="en-US" sz="3600" dirty="0" smtClean="0"/>
              <a:t>make Tom </a:t>
            </a:r>
            <a:r>
              <a:rPr lang="en-US" sz="3600" dirty="0"/>
              <a:t>a challenging opponent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Donut 1"/>
          <p:cNvSpPr/>
          <p:nvPr/>
        </p:nvSpPr>
        <p:spPr>
          <a:xfrm>
            <a:off x="10522365" y="839448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onut 3"/>
          <p:cNvSpPr/>
          <p:nvPr/>
        </p:nvSpPr>
        <p:spPr>
          <a:xfrm>
            <a:off x="8681073" y="4364635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10049810" y="2633514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4498" y="1349115"/>
            <a:ext cx="13491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31958" y="4919271"/>
            <a:ext cx="13491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53324" y="3167921"/>
            <a:ext cx="13491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27881" y="4919271"/>
            <a:ext cx="134911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14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073" y="267629"/>
            <a:ext cx="10684727" cy="590933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Planets can be any size, but Earth and Mars are the most typical examples for a science fiction alien.</a:t>
            </a:r>
          </a:p>
          <a:p>
            <a:endParaRPr lang="en-US" sz="3600" b="0" dirty="0" smtClean="0">
              <a:effectLst/>
            </a:endParaRPr>
          </a:p>
          <a:p>
            <a:r>
              <a:rPr lang="en-US" sz="3600" dirty="0" smtClean="0"/>
              <a:t>Neither the congressmen nor the president are going to attend the next meeting.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Character, integrity, and honesty show a person’s real worth.</a:t>
            </a:r>
            <a:endParaRPr lang="en-US" sz="3600" b="0" dirty="0" smtClean="0">
              <a:effectLst/>
            </a:endParaRPr>
          </a:p>
          <a:p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6176758" y="766119"/>
            <a:ext cx="2831318" cy="145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69298" y="4238368"/>
            <a:ext cx="5862843" cy="145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289395" y="2508422"/>
            <a:ext cx="2431783" cy="63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nut 10"/>
          <p:cNvSpPr/>
          <p:nvPr/>
        </p:nvSpPr>
        <p:spPr>
          <a:xfrm>
            <a:off x="7119862" y="3671482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8977419" y="1943965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nut 12"/>
          <p:cNvSpPr/>
          <p:nvPr/>
        </p:nvSpPr>
        <p:spPr>
          <a:xfrm>
            <a:off x="8896513" y="91155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6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44" y="423746"/>
            <a:ext cx="10952356" cy="5753217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most interesting paintings that are sold in the museum are simple composition and limited color ranges.</a:t>
            </a:r>
            <a:endParaRPr lang="en-US" sz="3600" b="0" dirty="0" smtClean="0">
              <a:effectLst/>
            </a:endParaRPr>
          </a:p>
          <a:p>
            <a:endParaRPr lang="en-US" sz="3600" b="0" dirty="0" smtClean="0">
              <a:effectLst/>
            </a:endParaRPr>
          </a:p>
          <a:p>
            <a:r>
              <a:rPr lang="en-US" sz="3600" dirty="0" smtClean="0"/>
              <a:t>There is no acceptable method to create cold fusion.</a:t>
            </a:r>
            <a:endParaRPr lang="en-US" sz="3600" b="0" dirty="0" smtClean="0"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31492" y="3163330"/>
            <a:ext cx="1779373" cy="21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62142" y="920748"/>
            <a:ext cx="1813944" cy="60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nut 7"/>
          <p:cNvSpPr/>
          <p:nvPr/>
        </p:nvSpPr>
        <p:spPr>
          <a:xfrm>
            <a:off x="1733337" y="2617153"/>
            <a:ext cx="623482" cy="567453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2356819" y="920748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1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863" y="401444"/>
            <a:ext cx="10773937" cy="57755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helpful advantage of learned wisdom and a wide range of experiences </a:t>
            </a:r>
            <a:r>
              <a:rPr lang="en-US" sz="3600" dirty="0" smtClean="0"/>
              <a:t>are what </a:t>
            </a:r>
            <a:r>
              <a:rPr lang="en-US" sz="3600" dirty="0"/>
              <a:t>makes aging a good thing.</a:t>
            </a:r>
          </a:p>
          <a:p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dirty="0"/>
              <a:t>tyrannosaurus fossil, which has been in the ground for tens of millions of years, </a:t>
            </a:r>
            <a:r>
              <a:rPr lang="en-US" sz="3600" dirty="0" smtClean="0"/>
              <a:t>has a </a:t>
            </a:r>
            <a:r>
              <a:rPr lang="en-US" sz="3600" dirty="0"/>
              <a:t>deep reddish hue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onut 3"/>
          <p:cNvSpPr/>
          <p:nvPr/>
        </p:nvSpPr>
        <p:spPr>
          <a:xfrm>
            <a:off x="5966831" y="3095538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4733435" y="920747"/>
            <a:ext cx="945110" cy="689549"/>
          </a:xfrm>
          <a:prstGeom prst="donut">
            <a:avLst>
              <a:gd name="adj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79332" y="914738"/>
            <a:ext cx="1813944" cy="60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42705" y="1419137"/>
            <a:ext cx="1097306" cy="18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339086" y="3099218"/>
            <a:ext cx="1339459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20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157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2017-09-01T20:32:15Z</dcterms:created>
  <dcterms:modified xsi:type="dcterms:W3CDTF">2017-09-05T17:05:38Z</dcterms:modified>
</cp:coreProperties>
</file>