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18"/>
    <p:restoredTop sz="93621"/>
  </p:normalViewPr>
  <p:slideViewPr>
    <p:cSldViewPr snapToGrid="0" snapToObjects="1">
      <p:cViewPr varScale="1">
        <p:scale>
          <a:sx n="50" d="100"/>
          <a:sy n="50" d="100"/>
        </p:scale>
        <p:origin x="176"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52A074-E618-7440-AE21-FEA30A4C9E0E}" type="datetimeFigureOut">
              <a:rPr lang="en-US" smtClean="0"/>
              <a:t>3/26/18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FCE38F-A98A-8647-AFC6-B1F98D3E6A4D}" type="slidenum">
              <a:rPr lang="en-US" smtClean="0"/>
              <a:t>‹#›</a:t>
            </a:fld>
            <a:endParaRPr lang="en-US"/>
          </a:p>
        </p:txBody>
      </p:sp>
    </p:spTree>
    <p:extLst>
      <p:ext uri="{BB962C8B-B14F-4D97-AF65-F5344CB8AC3E}">
        <p14:creationId xmlns:p14="http://schemas.microsoft.com/office/powerpoint/2010/main" val="17172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Background: Put in jail for Birmingham Jail, marches and calls for segregation were thought unlawful. </a:t>
            </a:r>
          </a:p>
          <a:p>
            <a:endParaRPr lang="en-US" dirty="0" smtClean="0"/>
          </a:p>
          <a:p>
            <a:r>
              <a:rPr lang="en-US" dirty="0" smtClean="0"/>
              <a:t>Write 3 </a:t>
            </a:r>
            <a:r>
              <a:rPr lang="en-US" dirty="0" err="1" smtClean="0"/>
              <a:t>senteces</a:t>
            </a:r>
            <a:r>
              <a:rPr lang="en-US" dirty="0" smtClean="0"/>
              <a:t> about what you would be thinking if you were MLK. </a:t>
            </a:r>
            <a:endParaRPr lang="en-US" dirty="0"/>
          </a:p>
        </p:txBody>
      </p:sp>
      <p:sp>
        <p:nvSpPr>
          <p:cNvPr id="4" name="Slide Number Placeholder 3"/>
          <p:cNvSpPr>
            <a:spLocks noGrp="1"/>
          </p:cNvSpPr>
          <p:nvPr>
            <p:ph type="sldNum" sz="quarter" idx="10"/>
          </p:nvPr>
        </p:nvSpPr>
        <p:spPr/>
        <p:txBody>
          <a:bodyPr/>
          <a:lstStyle/>
          <a:p>
            <a:fld id="{5EFCE38F-A98A-8647-AFC6-B1F98D3E6A4D}" type="slidenum">
              <a:rPr lang="en-US" smtClean="0"/>
              <a:t>6</a:t>
            </a:fld>
            <a:endParaRPr lang="en-US"/>
          </a:p>
        </p:txBody>
      </p:sp>
    </p:spTree>
    <p:extLst>
      <p:ext uri="{BB962C8B-B14F-4D97-AF65-F5344CB8AC3E}">
        <p14:creationId xmlns:p14="http://schemas.microsoft.com/office/powerpoint/2010/main" val="1971499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MLK</a:t>
            </a:r>
            <a:endParaRPr lang="en-US" dirty="0"/>
          </a:p>
        </p:txBody>
      </p:sp>
      <p:sp>
        <p:nvSpPr>
          <p:cNvPr id="4" name="Slide Number Placeholder 3"/>
          <p:cNvSpPr>
            <a:spLocks noGrp="1"/>
          </p:cNvSpPr>
          <p:nvPr>
            <p:ph type="sldNum" sz="quarter" idx="10"/>
          </p:nvPr>
        </p:nvSpPr>
        <p:spPr/>
        <p:txBody>
          <a:bodyPr/>
          <a:lstStyle/>
          <a:p>
            <a:fld id="{5EFCE38F-A98A-8647-AFC6-B1F98D3E6A4D}" type="slidenum">
              <a:rPr lang="en-US" smtClean="0"/>
              <a:t>7</a:t>
            </a:fld>
            <a:endParaRPr lang="en-US"/>
          </a:p>
        </p:txBody>
      </p:sp>
    </p:spTree>
    <p:extLst>
      <p:ext uri="{BB962C8B-B14F-4D97-AF65-F5344CB8AC3E}">
        <p14:creationId xmlns:p14="http://schemas.microsoft.com/office/powerpoint/2010/main" val="2112377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a:t>
            </a:r>
            <a:endParaRPr lang="en-US" dirty="0"/>
          </a:p>
        </p:txBody>
      </p:sp>
      <p:sp>
        <p:nvSpPr>
          <p:cNvPr id="4" name="Slide Number Placeholder 3"/>
          <p:cNvSpPr>
            <a:spLocks noGrp="1"/>
          </p:cNvSpPr>
          <p:nvPr>
            <p:ph type="sldNum" sz="quarter" idx="10"/>
          </p:nvPr>
        </p:nvSpPr>
        <p:spPr/>
        <p:txBody>
          <a:bodyPr/>
          <a:lstStyle/>
          <a:p>
            <a:fld id="{5EFCE38F-A98A-8647-AFC6-B1F98D3E6A4D}" type="slidenum">
              <a:rPr lang="en-US" smtClean="0"/>
              <a:t>8</a:t>
            </a:fld>
            <a:endParaRPr lang="en-US"/>
          </a:p>
        </p:txBody>
      </p:sp>
    </p:spTree>
    <p:extLst>
      <p:ext uri="{BB962C8B-B14F-4D97-AF65-F5344CB8AC3E}">
        <p14:creationId xmlns:p14="http://schemas.microsoft.com/office/powerpoint/2010/main" val="1037162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FDR</a:t>
            </a:r>
            <a:endParaRPr lang="en-US" dirty="0"/>
          </a:p>
        </p:txBody>
      </p:sp>
      <p:sp>
        <p:nvSpPr>
          <p:cNvPr id="4" name="Slide Number Placeholder 3"/>
          <p:cNvSpPr>
            <a:spLocks noGrp="1"/>
          </p:cNvSpPr>
          <p:nvPr>
            <p:ph type="sldNum" sz="quarter" idx="10"/>
          </p:nvPr>
        </p:nvSpPr>
        <p:spPr/>
        <p:txBody>
          <a:bodyPr/>
          <a:lstStyle/>
          <a:p>
            <a:fld id="{5EFCE38F-A98A-8647-AFC6-B1F98D3E6A4D}" type="slidenum">
              <a:rPr lang="en-US" smtClean="0"/>
              <a:t>9</a:t>
            </a:fld>
            <a:endParaRPr lang="en-US"/>
          </a:p>
        </p:txBody>
      </p:sp>
    </p:spTree>
    <p:extLst>
      <p:ext uri="{BB962C8B-B14F-4D97-AF65-F5344CB8AC3E}">
        <p14:creationId xmlns:p14="http://schemas.microsoft.com/office/powerpoint/2010/main" val="47276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a:t>
            </a:r>
            <a:endParaRPr lang="en-US" dirty="0"/>
          </a:p>
        </p:txBody>
      </p:sp>
      <p:sp>
        <p:nvSpPr>
          <p:cNvPr id="4" name="Slide Number Placeholder 3"/>
          <p:cNvSpPr>
            <a:spLocks noGrp="1"/>
          </p:cNvSpPr>
          <p:nvPr>
            <p:ph type="sldNum" sz="quarter" idx="10"/>
          </p:nvPr>
        </p:nvSpPr>
        <p:spPr/>
        <p:txBody>
          <a:bodyPr/>
          <a:lstStyle/>
          <a:p>
            <a:fld id="{5EFCE38F-A98A-8647-AFC6-B1F98D3E6A4D}" type="slidenum">
              <a:rPr lang="en-US" smtClean="0"/>
              <a:t>10</a:t>
            </a:fld>
            <a:endParaRPr lang="en-US"/>
          </a:p>
        </p:txBody>
      </p:sp>
    </p:spTree>
    <p:extLst>
      <p:ext uri="{BB962C8B-B14F-4D97-AF65-F5344CB8AC3E}">
        <p14:creationId xmlns:p14="http://schemas.microsoft.com/office/powerpoint/2010/main" val="153896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a:t>
            </a:r>
            <a:endParaRPr lang="en-US" dirty="0"/>
          </a:p>
        </p:txBody>
      </p:sp>
      <p:sp>
        <p:nvSpPr>
          <p:cNvPr id="4" name="Slide Number Placeholder 3"/>
          <p:cNvSpPr>
            <a:spLocks noGrp="1"/>
          </p:cNvSpPr>
          <p:nvPr>
            <p:ph type="sldNum" sz="quarter" idx="10"/>
          </p:nvPr>
        </p:nvSpPr>
        <p:spPr/>
        <p:txBody>
          <a:bodyPr/>
          <a:lstStyle/>
          <a:p>
            <a:fld id="{5EFCE38F-A98A-8647-AFC6-B1F98D3E6A4D}" type="slidenum">
              <a:rPr lang="en-US" smtClean="0"/>
              <a:t>11</a:t>
            </a:fld>
            <a:endParaRPr lang="en-US"/>
          </a:p>
        </p:txBody>
      </p:sp>
    </p:spTree>
    <p:extLst>
      <p:ext uri="{BB962C8B-B14F-4D97-AF65-F5344CB8AC3E}">
        <p14:creationId xmlns:p14="http://schemas.microsoft.com/office/powerpoint/2010/main" val="960887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GW</a:t>
            </a:r>
            <a:endParaRPr lang="en-US" dirty="0"/>
          </a:p>
        </p:txBody>
      </p:sp>
      <p:sp>
        <p:nvSpPr>
          <p:cNvPr id="4" name="Slide Number Placeholder 3"/>
          <p:cNvSpPr>
            <a:spLocks noGrp="1"/>
          </p:cNvSpPr>
          <p:nvPr>
            <p:ph type="sldNum" sz="quarter" idx="10"/>
          </p:nvPr>
        </p:nvSpPr>
        <p:spPr/>
        <p:txBody>
          <a:bodyPr/>
          <a:lstStyle/>
          <a:p>
            <a:fld id="{5EFCE38F-A98A-8647-AFC6-B1F98D3E6A4D}" type="slidenum">
              <a:rPr lang="en-US" smtClean="0"/>
              <a:t>12</a:t>
            </a:fld>
            <a:endParaRPr lang="en-US"/>
          </a:p>
        </p:txBody>
      </p:sp>
    </p:spTree>
    <p:extLst>
      <p:ext uri="{BB962C8B-B14F-4D97-AF65-F5344CB8AC3E}">
        <p14:creationId xmlns:p14="http://schemas.microsoft.com/office/powerpoint/2010/main" val="996836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8DF3E7-3108-0148-BEDF-3BEEB02AF349}"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DF3E7-3108-0148-BEDF-3BEEB02AF349}"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DF3E7-3108-0148-BEDF-3BEEB02AF349}"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DF3E7-3108-0148-BEDF-3BEEB02AF349}"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6FA50-83D1-9640-813F-920E45F6EB90}"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DF3E7-3108-0148-BEDF-3BEEB02AF349}"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8DF3E7-3108-0148-BEDF-3BEEB02AF349}" type="datetimeFigureOut">
              <a:rPr lang="en-US" smtClean="0"/>
              <a:t>3/26/18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8DF3E7-3108-0148-BEDF-3BEEB02AF349}" type="datetimeFigureOut">
              <a:rPr lang="en-US" smtClean="0"/>
              <a:t>3/26/18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8DF3E7-3108-0148-BEDF-3BEEB02AF349}"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8DF3E7-3108-0148-BEDF-3BEEB02AF349}"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8DF3E7-3108-0148-BEDF-3BEEB02AF349}"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DF3E7-3108-0148-BEDF-3BEEB02AF349}"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8DF3E7-3108-0148-BEDF-3BEEB02AF349}"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8DF3E7-3108-0148-BEDF-3BEEB02AF349}" type="datetimeFigureOut">
              <a:rPr lang="en-US" smtClean="0"/>
              <a:t>3/26/18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8DF3E7-3108-0148-BEDF-3BEEB02AF349}" type="datetimeFigureOut">
              <a:rPr lang="en-US" smtClean="0"/>
              <a:t>3/26/18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18DF3E7-3108-0148-BEDF-3BEEB02AF349}" type="datetimeFigureOut">
              <a:rPr lang="en-US" smtClean="0"/>
              <a:t>3/26/18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DF3E7-3108-0148-BEDF-3BEEB02AF349}"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DF3E7-3108-0148-BEDF-3BEEB02AF349}"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16FA50-83D1-9640-813F-920E45F6EB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18DF3E7-3108-0148-BEDF-3BEEB02AF349}" type="datetimeFigureOut">
              <a:rPr lang="en-US" smtClean="0"/>
              <a:t>3/26/18</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A16FA50-83D1-9640-813F-920E45F6EB90}" type="slidenum">
              <a:rPr lang="en-US" smtClean="0"/>
              <a:t>‹#›</a:t>
            </a:fld>
            <a:endParaRPr lang="en-US"/>
          </a:p>
        </p:txBody>
      </p:sp>
    </p:spTree>
    <p:extLst>
      <p:ext uri="{BB962C8B-B14F-4D97-AF65-F5344CB8AC3E}">
        <p14:creationId xmlns:p14="http://schemas.microsoft.com/office/powerpoint/2010/main" val="11963238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SOAP</a:t>
            </a:r>
            <a:endParaRPr lang="en-US" dirty="0"/>
          </a:p>
        </p:txBody>
      </p:sp>
    </p:spTree>
    <p:extLst>
      <p:ext uri="{BB962C8B-B14F-4D97-AF65-F5344CB8AC3E}">
        <p14:creationId xmlns:p14="http://schemas.microsoft.com/office/powerpoint/2010/main" val="1285349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r>
              <a:rPr lang="en-US" dirty="0"/>
              <a:t>Four score and seven years ago our fathers brought forth on this continent, a new nation, conceived in Liberty, and dedicated to the proposition that all men are created equal. </a:t>
            </a:r>
          </a:p>
        </p:txBody>
      </p:sp>
    </p:spTree>
    <p:extLst>
      <p:ext uri="{BB962C8B-B14F-4D97-AF65-F5344CB8AC3E}">
        <p14:creationId xmlns:p14="http://schemas.microsoft.com/office/powerpoint/2010/main" val="1134081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r>
              <a:rPr lang="en-US" dirty="0"/>
              <a:t>The world will little note, nor long remember what we say here, but it can never forget what they did here. It is for us the living, rather, to be dedicated here to the unfinished work which they who fought here have thus far so nobly advanced.</a:t>
            </a:r>
          </a:p>
        </p:txBody>
      </p:sp>
    </p:spTree>
    <p:extLst>
      <p:ext uri="{BB962C8B-B14F-4D97-AF65-F5344CB8AC3E}">
        <p14:creationId xmlns:p14="http://schemas.microsoft.com/office/powerpoint/2010/main" val="1411952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r>
              <a:rPr lang="en-US" dirty="0"/>
              <a:t>Citizens, by birth or choice, of a common country, that country has a right to concentrate your affections. The name of American, which belongs to you in your national capacity, must always exalt the just pride of patriotism more than any appellation derived from local discriminations. </a:t>
            </a:r>
          </a:p>
        </p:txBody>
      </p:sp>
    </p:spTree>
    <p:extLst>
      <p:ext uri="{BB962C8B-B14F-4D97-AF65-F5344CB8AC3E}">
        <p14:creationId xmlns:p14="http://schemas.microsoft.com/office/powerpoint/2010/main" val="1870799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smtClean="0"/>
              <a:t>The voice that tells the story</a:t>
            </a:r>
          </a:p>
          <a:p>
            <a:r>
              <a:rPr lang="en-US" dirty="0" smtClean="0"/>
              <a:t>Not necessarily who wrote it, but who is saying it (the narrator, not author)</a:t>
            </a:r>
          </a:p>
          <a:p>
            <a:endParaRPr lang="en-US" dirty="0" smtClean="0"/>
          </a:p>
          <a:p>
            <a:endParaRPr lang="en-US" u="sng" dirty="0"/>
          </a:p>
          <a:p>
            <a:r>
              <a:rPr lang="en-US" u="sng" dirty="0" smtClean="0"/>
              <a:t>Questions to ask yourself:</a:t>
            </a:r>
          </a:p>
          <a:p>
            <a:r>
              <a:rPr lang="en-US" dirty="0" smtClean="0"/>
              <a:t>What is their tone?</a:t>
            </a:r>
          </a:p>
          <a:p>
            <a:r>
              <a:rPr lang="en-US" dirty="0" smtClean="0"/>
              <a:t>How does who is speaking influence the text?</a:t>
            </a:r>
          </a:p>
          <a:p>
            <a:r>
              <a:rPr lang="en-US" dirty="0" smtClean="0"/>
              <a:t>What common words or syntax do you see in their writing?</a:t>
            </a:r>
          </a:p>
          <a:p>
            <a:endParaRPr lang="en-US" dirty="0"/>
          </a:p>
        </p:txBody>
      </p:sp>
    </p:spTree>
    <p:extLst>
      <p:ext uri="{BB962C8B-B14F-4D97-AF65-F5344CB8AC3E}">
        <p14:creationId xmlns:p14="http://schemas.microsoft.com/office/powerpoint/2010/main" val="102520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Occasion </a:t>
            </a:r>
            <a:endParaRPr lang="en-US" dirty="0"/>
          </a:p>
        </p:txBody>
      </p:sp>
      <p:sp>
        <p:nvSpPr>
          <p:cNvPr id="3" name="Content Placeholder 2"/>
          <p:cNvSpPr>
            <a:spLocks noGrp="1"/>
          </p:cNvSpPr>
          <p:nvPr>
            <p:ph sz="quarter" idx="13"/>
          </p:nvPr>
        </p:nvSpPr>
        <p:spPr/>
        <p:txBody>
          <a:bodyPr/>
          <a:lstStyle/>
          <a:p>
            <a:r>
              <a:rPr lang="en-US" dirty="0" smtClean="0"/>
              <a:t>The time and place of the piece</a:t>
            </a:r>
          </a:p>
          <a:p>
            <a:r>
              <a:rPr lang="en-US" dirty="0" smtClean="0"/>
              <a:t>The context that prompted the writing</a:t>
            </a:r>
          </a:p>
          <a:p>
            <a:endParaRPr lang="en-US" dirty="0"/>
          </a:p>
          <a:p>
            <a:endParaRPr lang="en-US" dirty="0" smtClean="0"/>
          </a:p>
          <a:p>
            <a:r>
              <a:rPr lang="en-US" u="sng" dirty="0" smtClean="0"/>
              <a:t>Questions to ask yourself:</a:t>
            </a:r>
          </a:p>
          <a:p>
            <a:r>
              <a:rPr lang="en-US" dirty="0" smtClean="0"/>
              <a:t>What important event inspired this speech?</a:t>
            </a:r>
          </a:p>
          <a:p>
            <a:r>
              <a:rPr lang="en-US" dirty="0" smtClean="0"/>
              <a:t>Consider the larger occasion as well as the immediate occasion. </a:t>
            </a:r>
          </a:p>
          <a:p>
            <a:endParaRPr lang="en-US" dirty="0"/>
          </a:p>
        </p:txBody>
      </p:sp>
    </p:spTree>
    <p:extLst>
      <p:ext uri="{BB962C8B-B14F-4D97-AF65-F5344CB8AC3E}">
        <p14:creationId xmlns:p14="http://schemas.microsoft.com/office/powerpoint/2010/main" val="209735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a:t>
            </a:r>
            <a:endParaRPr lang="en-US" dirty="0"/>
          </a:p>
        </p:txBody>
      </p:sp>
      <p:sp>
        <p:nvSpPr>
          <p:cNvPr id="3" name="Content Placeholder 2"/>
          <p:cNvSpPr>
            <a:spLocks noGrp="1"/>
          </p:cNvSpPr>
          <p:nvPr>
            <p:ph sz="quarter" idx="13"/>
          </p:nvPr>
        </p:nvSpPr>
        <p:spPr>
          <a:xfrm>
            <a:off x="838200" y="1825625"/>
            <a:ext cx="10515600" cy="4530570"/>
          </a:xfrm>
        </p:spPr>
        <p:txBody>
          <a:bodyPr>
            <a:normAutofit/>
          </a:bodyPr>
          <a:lstStyle/>
          <a:p>
            <a:r>
              <a:rPr lang="en-US" dirty="0" smtClean="0"/>
              <a:t>The group of readers to whom this piece is directed </a:t>
            </a:r>
          </a:p>
          <a:p>
            <a:endParaRPr lang="en-US" dirty="0"/>
          </a:p>
          <a:p>
            <a:endParaRPr lang="en-US" dirty="0" smtClean="0"/>
          </a:p>
          <a:p>
            <a:endParaRPr lang="en-US" dirty="0"/>
          </a:p>
          <a:p>
            <a:endParaRPr lang="en-US" dirty="0" smtClean="0"/>
          </a:p>
          <a:p>
            <a:r>
              <a:rPr lang="en-US" u="sng" dirty="0" smtClean="0"/>
              <a:t>Questions to ask yourself:</a:t>
            </a:r>
          </a:p>
          <a:p>
            <a:r>
              <a:rPr lang="en-US" dirty="0" smtClean="0"/>
              <a:t>How does the speaker alter what they say to reach this specific audience?</a:t>
            </a:r>
          </a:p>
          <a:p>
            <a:r>
              <a:rPr lang="en-US" dirty="0" smtClean="0"/>
              <a:t>What parts of the speech will be most important to this audience?</a:t>
            </a:r>
          </a:p>
          <a:p>
            <a:endParaRPr lang="en-US" u="sng" dirty="0"/>
          </a:p>
        </p:txBody>
      </p:sp>
    </p:spTree>
    <p:extLst>
      <p:ext uri="{BB962C8B-B14F-4D97-AF65-F5344CB8AC3E}">
        <p14:creationId xmlns:p14="http://schemas.microsoft.com/office/powerpoint/2010/main" val="20111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sz="quarter" idx="13"/>
          </p:nvPr>
        </p:nvSpPr>
        <p:spPr>
          <a:xfrm>
            <a:off x="838199" y="1405054"/>
            <a:ext cx="10692161" cy="4771909"/>
          </a:xfrm>
        </p:spPr>
        <p:txBody>
          <a:bodyPr>
            <a:normAutofit/>
          </a:bodyPr>
          <a:lstStyle/>
          <a:p>
            <a:r>
              <a:rPr lang="en-US" dirty="0" smtClean="0"/>
              <a:t>The reason behind the text</a:t>
            </a:r>
          </a:p>
          <a:p>
            <a:endParaRPr lang="en-US" dirty="0"/>
          </a:p>
          <a:p>
            <a:endParaRPr lang="en-US" dirty="0" smtClean="0"/>
          </a:p>
          <a:p>
            <a:endParaRPr lang="en-US" dirty="0"/>
          </a:p>
          <a:p>
            <a:r>
              <a:rPr lang="en-US" u="sng" dirty="0" smtClean="0"/>
              <a:t>Questions to ask yourself:</a:t>
            </a:r>
          </a:p>
          <a:p>
            <a:r>
              <a:rPr lang="en-US" dirty="0" smtClean="0"/>
              <a:t>What does the speaker </a:t>
            </a:r>
            <a:r>
              <a:rPr lang="en-US" dirty="0" smtClean="0"/>
              <a:t>want </a:t>
            </a:r>
            <a:r>
              <a:rPr lang="en-US" dirty="0" smtClean="0"/>
              <a:t>the audience to think or do as a result of reading the speech?</a:t>
            </a:r>
          </a:p>
          <a:p>
            <a:r>
              <a:rPr lang="en-US" dirty="0" smtClean="0"/>
              <a:t>What is the speaker’s goal?</a:t>
            </a:r>
          </a:p>
          <a:p>
            <a:pPr lvl="1"/>
            <a:r>
              <a:rPr lang="en-US" dirty="0" smtClean="0"/>
              <a:t>(To inform, persuade, entertain, etc.)</a:t>
            </a:r>
          </a:p>
        </p:txBody>
      </p:sp>
    </p:spTree>
    <p:extLst>
      <p:ext uri="{BB962C8B-B14F-4D97-AF65-F5344CB8AC3E}">
        <p14:creationId xmlns:p14="http://schemas.microsoft.com/office/powerpoint/2010/main" val="182118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3272590" y="0"/>
            <a:ext cx="4957009" cy="6587605"/>
          </a:xfrm>
        </p:spPr>
      </p:pic>
    </p:spTree>
    <p:extLst>
      <p:ext uri="{BB962C8B-B14F-4D97-AF65-F5344CB8AC3E}">
        <p14:creationId xmlns:p14="http://schemas.microsoft.com/office/powerpoint/2010/main" val="1136075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t>Injustice </a:t>
            </a:r>
            <a:r>
              <a:rPr lang="en-US" dirty="0"/>
              <a:t>anywhere is a threat to justice everywhere. We are caught in an inescapable network of mutuality, tied in a single garment of destiny. Whatever affects one directly affects all indirectly. Never again can we afford to live with the narrow, provincial "outside agitator" idea. Anyone who lives inside the United States can never be considered an outsider</a:t>
            </a:r>
            <a:r>
              <a:rPr lang="en-US" dirty="0" smtClean="0"/>
              <a:t>.</a:t>
            </a:r>
            <a:endParaRPr lang="en-US" dirty="0"/>
          </a:p>
        </p:txBody>
      </p:sp>
    </p:spTree>
    <p:extLst>
      <p:ext uri="{BB962C8B-B14F-4D97-AF65-F5344CB8AC3E}">
        <p14:creationId xmlns:p14="http://schemas.microsoft.com/office/powerpoint/2010/main" val="374006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r>
              <a:rPr lang="en-US" dirty="0"/>
              <a:t>This government, the offspring of our own choice, uninfluenced and unawed, adopted upon full investigation and mature deliberation, completely free in its principles, in the distribution of its powers, uniting security with energy, and containing within itself a provision for its own amendment, has a just claim to your confidence and your support. Respect for its authority, compliance with its laws, acquiescence in its measures, are duties enjoined by the fundamental maxims of true liberty </a:t>
            </a:r>
          </a:p>
        </p:txBody>
      </p:sp>
    </p:spTree>
    <p:extLst>
      <p:ext uri="{BB962C8B-B14F-4D97-AF65-F5344CB8AC3E}">
        <p14:creationId xmlns:p14="http://schemas.microsoft.com/office/powerpoint/2010/main" val="1903132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3"/>
          </p:nvPr>
        </p:nvSpPr>
        <p:spPr/>
        <p:txBody>
          <a:bodyPr/>
          <a:lstStyle/>
          <a:p>
            <a:r>
              <a:rPr lang="en-US" dirty="0"/>
              <a:t>No realistic American can expect from a dictator's peace international generosity, or return of true independence, or world disarmament, or freedom of expression, or freedom of religion -or even good business. Such a peace would bring no security for us or for our neighbors. "Those, who would give up essential liberty to purchase a little temporary safety, deserve neither liberty nor safety." </a:t>
            </a:r>
          </a:p>
        </p:txBody>
      </p:sp>
    </p:spTree>
    <p:extLst>
      <p:ext uri="{BB962C8B-B14F-4D97-AF65-F5344CB8AC3E}">
        <p14:creationId xmlns:p14="http://schemas.microsoft.com/office/powerpoint/2010/main" val="799176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382</TotalTime>
  <Words>595</Words>
  <Application>Microsoft Macintosh PowerPoint</Application>
  <PresentationFormat>Widescreen</PresentationFormat>
  <Paragraphs>58</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Tw Cen MT</vt:lpstr>
      <vt:lpstr>Arial</vt:lpstr>
      <vt:lpstr>Droplet</vt:lpstr>
      <vt:lpstr>SOAP</vt:lpstr>
      <vt:lpstr>Speaker</vt:lpstr>
      <vt:lpstr>Occasion </vt:lpstr>
      <vt:lpstr>Audience</vt:lpstr>
      <vt:lpstr>Purpose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SOAP</dc:title>
  <dc:creator>Microsoft Office User</dc:creator>
  <cp:lastModifiedBy>Microsoft Office User</cp:lastModifiedBy>
  <cp:revision>16</cp:revision>
  <dcterms:created xsi:type="dcterms:W3CDTF">2017-02-02T22:41:54Z</dcterms:created>
  <dcterms:modified xsi:type="dcterms:W3CDTF">2018-03-26T19:14:17Z</dcterms:modified>
</cp:coreProperties>
</file>