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2"/>
    <p:restoredTop sz="94671"/>
  </p:normalViewPr>
  <p:slideViewPr>
    <p:cSldViewPr snapToGrid="0" snapToObjects="1">
      <p:cViewPr>
        <p:scale>
          <a:sx n="60" d="100"/>
          <a:sy n="60" d="100"/>
        </p:scale>
        <p:origin x="225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3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3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4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A46E065-2862-9A49-8653-DB610497871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EE0FA77-DCF5-A147-8327-BC3CE8635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Identifying Phrase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41" y="0"/>
            <a:ext cx="11568223" cy="12971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a subject?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41" y="956929"/>
            <a:ext cx="11376838" cy="5699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Who or what is doing the action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Examples:</a:t>
            </a:r>
          </a:p>
          <a:p>
            <a:pPr>
              <a:lnSpc>
                <a:spcPct val="100000"/>
              </a:lnSpc>
            </a:pPr>
            <a:r>
              <a:rPr lang="en-US" sz="2800" u="sng" dirty="0" smtClean="0"/>
              <a:t>The alchemist </a:t>
            </a:r>
            <a:r>
              <a:rPr lang="en-US" sz="2800" dirty="0" smtClean="0"/>
              <a:t>picked up a book that someone in the caravan had brought.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Leafing through the pages, </a:t>
            </a:r>
            <a:r>
              <a:rPr lang="en-US" sz="2800" u="sng" dirty="0" smtClean="0"/>
              <a:t>he</a:t>
            </a:r>
            <a:r>
              <a:rPr lang="en-US" sz="2800" dirty="0" smtClean="0"/>
              <a:t> found a story about Narcissus.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When </a:t>
            </a:r>
            <a:r>
              <a:rPr lang="en-US" sz="2800" u="sng" dirty="0" smtClean="0"/>
              <a:t>Narcissus</a:t>
            </a:r>
            <a:r>
              <a:rPr lang="en-US" sz="2800" dirty="0" smtClean="0"/>
              <a:t> died, the </a:t>
            </a:r>
            <a:r>
              <a:rPr lang="en-US" sz="2800" u="sng" dirty="0" smtClean="0"/>
              <a:t>goddesses</a:t>
            </a:r>
            <a:r>
              <a:rPr lang="en-US" sz="2800" dirty="0" smtClean="0"/>
              <a:t> of the forest appeared and found the lake. </a:t>
            </a:r>
          </a:p>
          <a:p>
            <a:pPr>
              <a:lnSpc>
                <a:spcPct val="100000"/>
              </a:lnSpc>
            </a:pPr>
            <a:r>
              <a:rPr lang="en-US" sz="2800" u="sng" dirty="0" smtClean="0"/>
              <a:t>He </a:t>
            </a:r>
            <a:r>
              <a:rPr lang="en-US" sz="2800" dirty="0" smtClean="0"/>
              <a:t>thought it was a lovely story.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 youth knelt daily beside a lake to contemplate his own beauty.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At the spot where he fell, a flower was born. 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50605" y="5805377"/>
            <a:ext cx="9569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64642" y="6361814"/>
            <a:ext cx="9569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87479" y="6386623"/>
            <a:ext cx="5351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9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41" y="0"/>
            <a:ext cx="11568223" cy="12971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41" y="956929"/>
            <a:ext cx="11376838" cy="5699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Who or what is being acted upon by the subject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Examples: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alchemist picked up </a:t>
            </a:r>
            <a:r>
              <a:rPr lang="en-US" sz="2800" u="sng" dirty="0" smtClean="0"/>
              <a:t>a book</a:t>
            </a:r>
            <a:r>
              <a:rPr lang="en-US" sz="2800" dirty="0" smtClean="0"/>
              <a:t> that someone in the caravan had brought.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Leafing through the pages, he found </a:t>
            </a:r>
            <a:r>
              <a:rPr lang="en-US" sz="2800" u="sng" dirty="0" smtClean="0"/>
              <a:t>a story </a:t>
            </a:r>
            <a:r>
              <a:rPr lang="en-US" sz="2800" dirty="0" smtClean="0"/>
              <a:t>about Narcissus.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When Narcissus died, the goddesses of the forest appeared and found </a:t>
            </a:r>
            <a:r>
              <a:rPr lang="en-US" sz="2800" u="sng" dirty="0" smtClean="0"/>
              <a:t>the lake</a:t>
            </a:r>
            <a:r>
              <a:rPr lang="en-US" sz="28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He thought it was a lovely </a:t>
            </a:r>
            <a:r>
              <a:rPr lang="en-US" sz="2800" u="sng" dirty="0" smtClean="0"/>
              <a:t>story.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I weep for Narcissus.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alchemist knew the legend. 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54102" y="5805377"/>
            <a:ext cx="176854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18075" y="6383079"/>
            <a:ext cx="9569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6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41" y="0"/>
            <a:ext cx="11568223" cy="12971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</a:t>
            </a:r>
            <a:r>
              <a:rPr lang="en-US" smtClean="0"/>
              <a:t>an appositive?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41" y="808075"/>
            <a:ext cx="11376838" cy="58479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A noun or noun phrase that renames another noun right beside it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Examples: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alchemist, </a:t>
            </a:r>
            <a:r>
              <a:rPr lang="en-US" sz="2800" u="sng" dirty="0" smtClean="0"/>
              <a:t>a curious youth, </a:t>
            </a:r>
            <a:r>
              <a:rPr lang="en-US" sz="2800" dirty="0" smtClean="0"/>
              <a:t>picked up a book that someone in the caravan had brought.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Leafing through the pages, he found a story about Narcissus, </a:t>
            </a:r>
            <a:r>
              <a:rPr lang="en-US" sz="2800" u="sng" dirty="0" smtClean="0"/>
              <a:t>the ancient god. 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When Narcissus died, the goddesses of the forest appeared and found the lake, </a:t>
            </a:r>
            <a:r>
              <a:rPr lang="en-US" sz="2800" u="sng" dirty="0" smtClean="0"/>
              <a:t>a small body of water that glistened</a:t>
            </a:r>
            <a:r>
              <a:rPr lang="en-US" sz="28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He, </a:t>
            </a:r>
            <a:r>
              <a:rPr lang="en-US" sz="2800" u="sng" dirty="0" smtClean="0"/>
              <a:t>the curious alchemist</a:t>
            </a:r>
            <a:r>
              <a:rPr lang="en-US" sz="2800" dirty="0" smtClean="0"/>
              <a:t>, thought it was a lovely story.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 youth, the alchemist, knelt daily beside the lake.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At the spot where he fell, a flower, the narcissus flower,  was born. 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98921" y="6103088"/>
            <a:ext cx="2232837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24352" y="6655981"/>
            <a:ext cx="32322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8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41" y="0"/>
            <a:ext cx="11568223" cy="12971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</a:t>
            </a:r>
            <a:r>
              <a:rPr lang="en-US" smtClean="0"/>
              <a:t>a predicate?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41" y="956929"/>
            <a:ext cx="11376838" cy="5699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What the subject is doing (basically a verb + everything that comes after the verb)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Examples: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alchemist </a:t>
            </a:r>
            <a:r>
              <a:rPr lang="en-US" sz="2800" u="sng" dirty="0" smtClean="0"/>
              <a:t>picked up a book that someone in the caravan had brought.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Leafing through the pages, he </a:t>
            </a:r>
            <a:r>
              <a:rPr lang="en-US" sz="2800" u="sng" dirty="0" smtClean="0"/>
              <a:t>found a story about Narcissus</a:t>
            </a:r>
            <a:r>
              <a:rPr lang="en-US" sz="28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At the spot where he </a:t>
            </a:r>
            <a:r>
              <a:rPr lang="en-US" sz="2800" u="sng" dirty="0"/>
              <a:t>fell</a:t>
            </a:r>
            <a:r>
              <a:rPr lang="en-US" sz="2800" dirty="0"/>
              <a:t>, a flower </a:t>
            </a:r>
            <a:r>
              <a:rPr lang="en-US" sz="2800" u="sng" dirty="0"/>
              <a:t>was born</a:t>
            </a:r>
            <a:r>
              <a:rPr lang="en-US" sz="2800" dirty="0"/>
              <a:t>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 youth </a:t>
            </a:r>
            <a:r>
              <a:rPr lang="en-US" sz="2800" u="sng" dirty="0" smtClean="0"/>
              <a:t>knelt daily beside a lake to contemplate his own beauty</a:t>
            </a:r>
            <a:r>
              <a:rPr lang="en-US" sz="28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He thought it was a lovely story.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alchemist loved that story. </a:t>
            </a: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19962" y="5851452"/>
            <a:ext cx="4784651" cy="212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19647" y="6358270"/>
            <a:ext cx="240295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83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I write a sentence that has a prepositional phrase as a subject?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u="sng" dirty="0" smtClean="0"/>
              <a:t>After nine </a:t>
            </a:r>
            <a:r>
              <a:rPr lang="en-US" dirty="0" smtClean="0"/>
              <a:t>is a good time to walk. </a:t>
            </a:r>
          </a:p>
          <a:p>
            <a:r>
              <a:rPr lang="en-US" u="sng" dirty="0" smtClean="0"/>
              <a:t>On the house </a:t>
            </a:r>
            <a:r>
              <a:rPr lang="en-US" dirty="0" smtClean="0"/>
              <a:t>is where she likes to sit.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2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I write a sentence that has a gerund as an appositive?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Psychology, </a:t>
            </a:r>
            <a:r>
              <a:rPr lang="en-US" u="sng" dirty="0" smtClean="0"/>
              <a:t>studying how the brain works, </a:t>
            </a:r>
            <a:r>
              <a:rPr lang="en-US" dirty="0" smtClean="0"/>
              <a:t>is very interesting. </a:t>
            </a:r>
          </a:p>
          <a:p>
            <a:r>
              <a:rPr lang="en-US" dirty="0" smtClean="0"/>
              <a:t>Soccer, </a:t>
            </a:r>
            <a:r>
              <a:rPr lang="en-US" u="sng" dirty="0" smtClean="0"/>
              <a:t>running after a ball to make a goal</a:t>
            </a:r>
            <a:r>
              <a:rPr lang="en-US" dirty="0" smtClean="0"/>
              <a:t>, is a great workout.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I write a sentence that has an infinitive as an appositive?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Psychology, </a:t>
            </a:r>
            <a:r>
              <a:rPr lang="en-US" u="sng" dirty="0" smtClean="0"/>
              <a:t>to study how the brain works</a:t>
            </a:r>
            <a:r>
              <a:rPr lang="en-US" dirty="0" smtClean="0"/>
              <a:t>, is very interesting. </a:t>
            </a:r>
          </a:p>
          <a:p>
            <a:r>
              <a:rPr lang="en-US" dirty="0" smtClean="0"/>
              <a:t>Playing soccer, </a:t>
            </a:r>
            <a:r>
              <a:rPr lang="en-US" u="sng" dirty="0" smtClean="0"/>
              <a:t>to run after a ball and make a goal</a:t>
            </a:r>
            <a:r>
              <a:rPr lang="en-US" dirty="0" smtClean="0"/>
              <a:t>, is a great workout.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3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I write a sentence that has an infinitive as </a:t>
            </a:r>
            <a:r>
              <a:rPr lang="en-US" smtClean="0"/>
              <a:t>a predicate?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My favorite experience is </a:t>
            </a:r>
            <a:r>
              <a:rPr lang="en-US" u="sng" dirty="0" smtClean="0"/>
              <a:t>to hang glide. </a:t>
            </a:r>
          </a:p>
          <a:p>
            <a:r>
              <a:rPr lang="en-US" dirty="0" smtClean="0"/>
              <a:t>My least favorite was </a:t>
            </a:r>
            <a:r>
              <a:rPr lang="en-US" u="sng" dirty="0" smtClean="0"/>
              <a:t>to play soccer.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0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251</TotalTime>
  <Words>535</Words>
  <Application>Microsoft Macintosh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Rockwell</vt:lpstr>
      <vt:lpstr>Rockwell Condensed</vt:lpstr>
      <vt:lpstr>Rockwell Extra Bold</vt:lpstr>
      <vt:lpstr>Wingdings</vt:lpstr>
      <vt:lpstr>Wood Type</vt:lpstr>
      <vt:lpstr>Identifying Phrase Types</vt:lpstr>
      <vt:lpstr>What is a subject?</vt:lpstr>
      <vt:lpstr>What is an object?</vt:lpstr>
      <vt:lpstr>What is an appositive?</vt:lpstr>
      <vt:lpstr>What is a predicate?</vt:lpstr>
      <vt:lpstr>how would I write a sentence that has a prepositional phrase as a subject?</vt:lpstr>
      <vt:lpstr>how would I write a sentence that has a gerund as an appositive?</vt:lpstr>
      <vt:lpstr>how would I write a sentence that has an infinitive as an appositive?</vt:lpstr>
      <vt:lpstr>how would I write a sentence that has an infinitive as a predicate?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57</cp:revision>
  <dcterms:created xsi:type="dcterms:W3CDTF">2016-10-03T16:44:50Z</dcterms:created>
  <dcterms:modified xsi:type="dcterms:W3CDTF">2016-10-06T16:53:48Z</dcterms:modified>
</cp:coreProperties>
</file>