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2.xml" ContentType="application/vnd.openxmlformats-officedocument.presentationml.notesSlide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3" r:id="rId2"/>
    <p:sldId id="274" r:id="rId3"/>
    <p:sldId id="256" r:id="rId4"/>
    <p:sldId id="263" r:id="rId5"/>
    <p:sldId id="257" r:id="rId6"/>
    <p:sldId id="258" r:id="rId7"/>
    <p:sldId id="265" r:id="rId8"/>
    <p:sldId id="264" r:id="rId9"/>
    <p:sldId id="266" r:id="rId10"/>
    <p:sldId id="269" r:id="rId11"/>
    <p:sldId id="261" r:id="rId12"/>
    <p:sldId id="268" r:id="rId13"/>
    <p:sldId id="270" r:id="rId14"/>
    <p:sldId id="262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4"/>
    <p:restoredTop sz="94671"/>
  </p:normalViewPr>
  <p:slideViewPr>
    <p:cSldViewPr snapToGrid="0" snapToObjects="1">
      <p:cViewPr varScale="1">
        <p:scale>
          <a:sx n="97" d="100"/>
          <a:sy n="97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61E3-80A7-D04A-9A4B-9C32D9E80564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71DD-5AC9-DD49-8025-A7740B4C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to 3:27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971DD-5AC9-DD49-8025-A7740B4C4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Hillary – 6:00 appeal</a:t>
            </a:r>
            <a:r>
              <a:rPr lang="en-US" baseline="0" dirty="0" smtClean="0"/>
              <a:t> to emotions: granddaughter</a:t>
            </a:r>
          </a:p>
          <a:p>
            <a:r>
              <a:rPr lang="en-US" baseline="0" dirty="0" smtClean="0"/>
              <a:t>Trump – 8:08 hasty generalization? Non sequitur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971DD-5AC9-DD49-8025-A7740B4C4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F638D5A-997D-F44D-8F37-2AA281AC2E6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966F2B9-EFB7-C848-BDC0-F18860767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4.xml"/><Relationship Id="rId3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3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5433467"/>
                  </p:ext>
                </p:extLst>
              </p:nvPr>
            </p:nvGraphicFramePr>
            <p:xfrm>
              <a:off x="1057275" y="485775"/>
              <a:ext cx="10029825" cy="5657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275" y="485775"/>
                <a:ext cx="10029825" cy="5657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to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Rather than arguing a point, the arguer appeals to emotions of pity, grief, fear, sympathy, relief to persuade a listener.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7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4" y="365125"/>
            <a:ext cx="9340516" cy="60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HASTY GENERALIZATION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Drawing a conclusion based on a very small sample size.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1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Hasty generalization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5661234"/>
                  </p:ext>
                </p:extLst>
              </p:nvPr>
            </p:nvGraphicFramePr>
            <p:xfrm>
              <a:off x="2230438" y="2638425"/>
              <a:ext cx="7731125" cy="31019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0438" y="2638425"/>
                <a:ext cx="7731125" cy="3101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2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TO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Arguing that something that is true just because an authority says it when that authority is not an expert on the subject.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to authority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26" y="2153412"/>
            <a:ext cx="7577138" cy="4262140"/>
          </a:xfrm>
        </p:spPr>
      </p:pic>
    </p:spTree>
    <p:extLst>
      <p:ext uri="{BB962C8B-B14F-4D97-AF65-F5344CB8AC3E}">
        <p14:creationId xmlns:p14="http://schemas.microsoft.com/office/powerpoint/2010/main" val="9231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how many you can find!</a:t>
            </a:r>
            <a:br>
              <a:rPr lang="en-US" dirty="0" smtClean="0"/>
            </a:br>
            <a:r>
              <a:rPr lang="en-US" dirty="0" smtClean="0"/>
              <a:t>(5:50 - 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50836"/>
                  </p:ext>
                </p:extLst>
              </p:nvPr>
            </p:nvGraphicFramePr>
            <p:xfrm>
              <a:off x="2230438" y="2638425"/>
              <a:ext cx="7731125" cy="31019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0438" y="2638425"/>
                <a:ext cx="7731125" cy="31019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5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8461454"/>
                  </p:ext>
                </p:extLst>
              </p:nvPr>
            </p:nvGraphicFramePr>
            <p:xfrm>
              <a:off x="1314450" y="571500"/>
              <a:ext cx="9829800" cy="542924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450" y="571500"/>
                <a:ext cx="9829800" cy="54292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9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logical fallacy?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error in reasoning or logic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9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4" y="370332"/>
            <a:ext cx="7722990" cy="664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sequitur: “it does not follow”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9" y="1156677"/>
            <a:ext cx="6500060" cy="5701323"/>
          </a:xfrm>
        </p:spPr>
      </p:pic>
    </p:spTree>
    <p:extLst>
      <p:ext uri="{BB962C8B-B14F-4D97-AF65-F5344CB8AC3E}">
        <p14:creationId xmlns:p14="http://schemas.microsoft.com/office/powerpoint/2010/main" val="14967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89" y="0"/>
            <a:ext cx="9965022" cy="6228139"/>
          </a:xfrm>
        </p:spPr>
      </p:pic>
    </p:spTree>
    <p:extLst>
      <p:ext uri="{BB962C8B-B14F-4D97-AF65-F5344CB8AC3E}">
        <p14:creationId xmlns:p14="http://schemas.microsoft.com/office/powerpoint/2010/main" val="16815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 sequitur: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is a disconnect between the premise and the conclusion.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5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hominem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Means “to the man.” Attacks the opponent as a person rather than the argument itself.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54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HOMINEM 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4535450"/>
                  </p:ext>
                </p:extLst>
              </p:nvPr>
            </p:nvGraphicFramePr>
            <p:xfrm>
              <a:off x="1482725" y="2459038"/>
              <a:ext cx="9650413" cy="34845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725" y="2459038"/>
                <a:ext cx="9650413" cy="34845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8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webextension1.xml><?xml version="1.0" encoding="utf-8"?>
<we:webextension xmlns:we="http://schemas.microsoft.com/office/webextensions/webextension/2010/11" id="{0DF2128C-AC27-E14D-AA15-CC5E107E1F2F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sLFjHrrBq3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46119C4E-A471-2742-AEA2-102FB3407C6E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pioHMycjOfs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0E1476AD-4857-2B49-A9A6-E1EB79275517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LPzpI7wAoBs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A63DA249-AF43-844A-980F-FC086D9B41B9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e4Ts4TtEwDc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C020670A-18F9-574F-BD5E-55D042A93087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855Am6ovK7s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1049</TotalTime>
  <Words>159</Words>
  <Application>Microsoft Macintosh PowerPoint</Application>
  <PresentationFormat>Widescreen</PresentationFormat>
  <Paragraphs>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Gill Sans MT</vt:lpstr>
      <vt:lpstr>Arial</vt:lpstr>
      <vt:lpstr>Parcel</vt:lpstr>
      <vt:lpstr>PowerPoint Presentation</vt:lpstr>
      <vt:lpstr>PowerPoint Presentation</vt:lpstr>
      <vt:lpstr>What is a logical fallacy?</vt:lpstr>
      <vt:lpstr>Fallacy</vt:lpstr>
      <vt:lpstr>Non sequitur: “it does not follow”</vt:lpstr>
      <vt:lpstr>PowerPoint Presentation</vt:lpstr>
      <vt:lpstr>Non  sequitur:</vt:lpstr>
      <vt:lpstr>Ad hominem</vt:lpstr>
      <vt:lpstr>AD HOMINEM </vt:lpstr>
      <vt:lpstr>Appeal to emotions</vt:lpstr>
      <vt:lpstr>PowerPoint Presentation</vt:lpstr>
      <vt:lpstr>HASTY GENERALIZATION </vt:lpstr>
      <vt:lpstr>Hasty generalization</vt:lpstr>
      <vt:lpstr>APPEAL TO AUTHORITY</vt:lpstr>
      <vt:lpstr>Appeal to authority</vt:lpstr>
      <vt:lpstr>See how many you can find! (5:50 -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2016-12-12T01:24:01Z</dcterms:created>
  <dcterms:modified xsi:type="dcterms:W3CDTF">2017-04-27T22:55:27Z</dcterms:modified>
</cp:coreProperties>
</file>