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0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8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3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2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5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7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4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A79E-7ED8-42B0-99D1-B968D2B8BC50}" type="datetimeFigureOut">
              <a:rPr lang="en-US" smtClean="0"/>
              <a:t>8/23/16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5C7D-363B-433C-B647-BA746FA7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8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was happening in the United States in the 1960s?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8" y="641445"/>
            <a:ext cx="10671412" cy="5535518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1863 – Slavery ended 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1963 – Martin Luther King, Jr. gave his “I Have a Dream” speech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  <a:p>
            <a:r>
              <a:rPr lang="en-US" sz="3600" dirty="0" smtClean="0">
                <a:solidFill>
                  <a:schemeClr val="bg1"/>
                </a:solidFill>
              </a:rPr>
              <a:t>What happened during that time?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Were blacks still enslaved?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Image result for jim crow la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066" y="365125"/>
            <a:ext cx="3910175" cy="311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932" y="7937"/>
            <a:ext cx="3981237" cy="29820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63" y="3607244"/>
            <a:ext cx="5398237" cy="2876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509" y="2465268"/>
            <a:ext cx="3545788" cy="366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740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</TotalTime>
  <Words>43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was happening in the United States in the 1960s?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Kandee</dc:creator>
  <cp:lastModifiedBy>Microsoft Office User</cp:lastModifiedBy>
  <cp:revision>9</cp:revision>
  <dcterms:created xsi:type="dcterms:W3CDTF">2016-07-14T18:06:15Z</dcterms:created>
  <dcterms:modified xsi:type="dcterms:W3CDTF">2016-08-23T21:53:07Z</dcterms:modified>
</cp:coreProperties>
</file>