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7" r:id="rId9"/>
    <p:sldId id="268" r:id="rId10"/>
    <p:sldId id="270" r:id="rId11"/>
    <p:sldId id="271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00"/>
    <p:restoredTop sz="94747"/>
  </p:normalViewPr>
  <p:slideViewPr>
    <p:cSldViewPr snapToGrid="0" snapToObjects="1">
      <p:cViewPr varScale="1">
        <p:scale>
          <a:sx n="52" d="100"/>
          <a:sy n="52" d="100"/>
        </p:scale>
        <p:origin x="208" y="9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40CDE-DB86-C34C-B790-E4CBBD46807D}" type="datetimeFigureOut">
              <a:rPr lang="en-US" smtClean="0"/>
              <a:t>10/9/17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CD8FF-86B2-924F-BEB6-92C4D499F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59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68168E1-73BD-A64B-90C0-8C2DABDF1F8F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F4C40EA-4E7F-E347-9195-4B3D3A9166E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27869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168E1-73BD-A64B-90C0-8C2DABDF1F8F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40EA-4E7F-E347-9195-4B3D3A916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2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168E1-73BD-A64B-90C0-8C2DABDF1F8F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40EA-4E7F-E347-9195-4B3D3A916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4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168E1-73BD-A64B-90C0-8C2DABDF1F8F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40EA-4E7F-E347-9195-4B3D3A916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68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68168E1-73BD-A64B-90C0-8C2DABDF1F8F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F4C40EA-4E7F-E347-9195-4B3D3A9166EF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463582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168E1-73BD-A64B-90C0-8C2DABDF1F8F}" type="datetimeFigureOut">
              <a:rPr lang="en-US" smtClean="0"/>
              <a:t>10/9/17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40EA-4E7F-E347-9195-4B3D3A916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927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168E1-73BD-A64B-90C0-8C2DABDF1F8F}" type="datetimeFigureOut">
              <a:rPr lang="en-US" smtClean="0"/>
              <a:t>10/9/17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40EA-4E7F-E347-9195-4B3D3A916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9759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168E1-73BD-A64B-90C0-8C2DABDF1F8F}" type="datetimeFigureOut">
              <a:rPr lang="en-US" smtClean="0"/>
              <a:t>10/9/17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40EA-4E7F-E347-9195-4B3D3A916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6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168E1-73BD-A64B-90C0-8C2DABDF1F8F}" type="datetimeFigureOut">
              <a:rPr lang="en-US" smtClean="0"/>
              <a:t>10/9/17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40EA-4E7F-E347-9195-4B3D3A916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65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68168E1-73BD-A64B-90C0-8C2DABDF1F8F}" type="datetimeFigureOut">
              <a:rPr lang="en-US" smtClean="0"/>
              <a:t>10/9/17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0F4C40EA-4E7F-E347-9195-4B3D3A9166E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6486951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D68168E1-73BD-A64B-90C0-8C2DABDF1F8F}" type="datetimeFigureOut">
              <a:rPr lang="en-US" smtClean="0"/>
              <a:t>10/9/17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0F4C40EA-4E7F-E347-9195-4B3D3A916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63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68168E1-73BD-A64B-90C0-8C2DABDF1F8F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4C40EA-4E7F-E347-9195-4B3D3A9166E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32723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Reviewing Phrase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91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203" y="314793"/>
            <a:ext cx="10215797" cy="5564799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What is the phrase called that is set off from the rest of the sentence by commas and renames the noun next to it?</a:t>
            </a:r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Appositive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9813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203" y="314793"/>
            <a:ext cx="10215797" cy="5564799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English, </a:t>
            </a:r>
            <a:r>
              <a:rPr lang="en-US" sz="3600" b="1" dirty="0" smtClean="0"/>
              <a:t>the subject with the most reading</a:t>
            </a:r>
            <a:r>
              <a:rPr lang="en-US" sz="3600" dirty="0" smtClean="0"/>
              <a:t>, is very time consuming. </a:t>
            </a:r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Appositive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5536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to 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10962"/>
            <a:ext cx="10940322" cy="564703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Which of the following contains an absolute phrase?</a:t>
            </a:r>
          </a:p>
          <a:p>
            <a:pPr lvl="1"/>
            <a:r>
              <a:rPr lang="en-US" dirty="0" smtClean="0"/>
              <a:t>C. Arms </a:t>
            </a:r>
            <a:r>
              <a:rPr lang="en-US" dirty="0"/>
              <a:t>swinging back and forth, the gorilla charged at me. </a:t>
            </a:r>
          </a:p>
          <a:p>
            <a:pPr lvl="0"/>
            <a:r>
              <a:rPr lang="en-US" dirty="0"/>
              <a:t>Which of the following contains an appositive?</a:t>
            </a:r>
          </a:p>
          <a:p>
            <a:pPr lvl="1"/>
            <a:r>
              <a:rPr lang="en-US" dirty="0" smtClean="0"/>
              <a:t>A. Sandra</a:t>
            </a:r>
            <a:r>
              <a:rPr lang="en-US" dirty="0"/>
              <a:t>, my best friend, was very smart. </a:t>
            </a:r>
          </a:p>
          <a:p>
            <a:pPr lvl="0"/>
            <a:r>
              <a:rPr lang="en-US" dirty="0"/>
              <a:t>Which of the following is a sentence fragment?</a:t>
            </a:r>
          </a:p>
          <a:p>
            <a:pPr lvl="1"/>
            <a:r>
              <a:rPr lang="en-US" dirty="0" smtClean="0"/>
              <a:t>A. Hand </a:t>
            </a:r>
            <a:r>
              <a:rPr lang="en-US" dirty="0"/>
              <a:t>planted on her hip.</a:t>
            </a:r>
          </a:p>
          <a:p>
            <a:pPr lvl="0"/>
            <a:r>
              <a:rPr lang="en-US" dirty="0" smtClean="0"/>
              <a:t>Which </a:t>
            </a:r>
            <a:r>
              <a:rPr lang="en-US" dirty="0"/>
              <a:t>of the following is a prepositional phrase?</a:t>
            </a:r>
          </a:p>
          <a:p>
            <a:pPr lvl="1"/>
            <a:r>
              <a:rPr lang="en-US" dirty="0" smtClean="0"/>
              <a:t>B. Around </a:t>
            </a:r>
            <a:r>
              <a:rPr lang="en-US" dirty="0"/>
              <a:t>the river </a:t>
            </a:r>
            <a:r>
              <a:rPr lang="en-US" dirty="0" smtClean="0"/>
              <a:t>bend</a:t>
            </a:r>
            <a:endParaRPr lang="en-US" dirty="0"/>
          </a:p>
          <a:p>
            <a:pPr lvl="0"/>
            <a:r>
              <a:rPr lang="en-US" dirty="0"/>
              <a:t>Which of the following contains a participle phrase?</a:t>
            </a:r>
          </a:p>
          <a:p>
            <a:pPr lvl="1"/>
            <a:r>
              <a:rPr lang="en-US" dirty="0" smtClean="0"/>
              <a:t>C. Exhausted </a:t>
            </a:r>
            <a:r>
              <a:rPr lang="en-US" dirty="0"/>
              <a:t>from a long day at work, she crashed on the couch. </a:t>
            </a:r>
          </a:p>
          <a:p>
            <a:pPr lvl="0"/>
            <a:r>
              <a:rPr lang="en-US" dirty="0"/>
              <a:t>Which of the following is a gerund phrase?</a:t>
            </a:r>
          </a:p>
          <a:p>
            <a:pPr lvl="1"/>
            <a:r>
              <a:rPr lang="en-US" dirty="0" smtClean="0"/>
              <a:t>A. Wasting </a:t>
            </a:r>
            <a:r>
              <a:rPr lang="en-US" dirty="0"/>
              <a:t>time doing nothing doesn’t sound fun to me.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920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203" y="314793"/>
            <a:ext cx="10215797" cy="5564799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b="1" dirty="0" smtClean="0"/>
              <a:t>Between you and me, </a:t>
            </a:r>
            <a:r>
              <a:rPr lang="en-US" sz="3600" dirty="0" smtClean="0"/>
              <a:t>I don’t think she knows what she’s doing. </a:t>
            </a:r>
          </a:p>
          <a:p>
            <a:endParaRPr lang="en-US" sz="3600" dirty="0"/>
          </a:p>
          <a:p>
            <a:r>
              <a:rPr lang="en-US" sz="3600" dirty="0" smtClean="0"/>
              <a:t>Prepositional Phrase</a:t>
            </a:r>
          </a:p>
        </p:txBody>
      </p:sp>
    </p:spTree>
    <p:extLst>
      <p:ext uri="{BB962C8B-B14F-4D97-AF65-F5344CB8AC3E}">
        <p14:creationId xmlns:p14="http://schemas.microsoft.com/office/powerpoint/2010/main" val="88037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203" y="314793"/>
            <a:ext cx="10215797" cy="5564799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sz="3600" b="1" dirty="0" smtClean="0"/>
              <a:t>Sitting for 7 hours straight </a:t>
            </a:r>
            <a:r>
              <a:rPr lang="en-US" sz="3600" dirty="0" smtClean="0"/>
              <a:t>makes my legs cramp. 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Gerund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6547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203" y="314793"/>
            <a:ext cx="10215797" cy="5564799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b="1" dirty="0" smtClean="0"/>
              <a:t>Waking up before 6 a.m. </a:t>
            </a:r>
            <a:r>
              <a:rPr lang="en-US" sz="3600" dirty="0" smtClean="0"/>
              <a:t>makes me grumpy.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Gerund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7286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203" y="314793"/>
            <a:ext cx="10215797" cy="5564799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/>
              <a:t>We walked 8 miles to get </a:t>
            </a:r>
            <a:r>
              <a:rPr lang="en-US" sz="3600" b="1" dirty="0"/>
              <a:t>to the store. </a:t>
            </a:r>
            <a:endParaRPr lang="en-US" sz="3600" b="1" dirty="0" smtClean="0"/>
          </a:p>
          <a:p>
            <a:endParaRPr lang="en-US" sz="3600" b="1" dirty="0"/>
          </a:p>
          <a:p>
            <a:r>
              <a:rPr lang="en-US" sz="3600" dirty="0" smtClean="0"/>
              <a:t>Prepositional Phrase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1481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203" y="314793"/>
            <a:ext cx="10215797" cy="5564799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b="1" dirty="0" smtClean="0"/>
              <a:t>Shivering in the cold</a:t>
            </a:r>
            <a:r>
              <a:rPr lang="en-US" sz="3600" dirty="0" smtClean="0"/>
              <a:t>, my dad shoveled the driveway. 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Participial </a:t>
            </a:r>
            <a:r>
              <a:rPr lang="en-US" sz="3600" dirty="0" smtClean="0"/>
              <a:t>Phrase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3867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203" y="314793"/>
            <a:ext cx="10215797" cy="5564799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b="1" dirty="0" smtClean="0"/>
              <a:t>His hands shaking</a:t>
            </a:r>
            <a:r>
              <a:rPr lang="en-US" sz="3600" dirty="0" smtClean="0"/>
              <a:t>, he wrote the answer.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Absolute Phrase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578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203" y="314793"/>
            <a:ext cx="10215797" cy="5564799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What is the phrase called that starts with a noun and is followed by a verb ending in “</a:t>
            </a:r>
            <a:r>
              <a:rPr lang="en-US" sz="3600" dirty="0" err="1" smtClean="0"/>
              <a:t>ing</a:t>
            </a:r>
            <a:r>
              <a:rPr lang="en-US" sz="3600" dirty="0" smtClean="0"/>
              <a:t>” or “</a:t>
            </a:r>
            <a:r>
              <a:rPr lang="en-US" sz="3600" dirty="0" err="1" smtClean="0"/>
              <a:t>ed</a:t>
            </a:r>
            <a:r>
              <a:rPr lang="en-US" sz="3600" dirty="0" smtClean="0"/>
              <a:t>?”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Absolute Phrase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717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203" y="314793"/>
            <a:ext cx="10215797" cy="5564799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What is the phrase called that is a verb ending in “</a:t>
            </a:r>
            <a:r>
              <a:rPr lang="en-US" sz="3600" dirty="0" err="1" smtClean="0"/>
              <a:t>ing</a:t>
            </a:r>
            <a:r>
              <a:rPr lang="en-US" sz="3600" dirty="0" smtClean="0"/>
              <a:t>” that functions as a noun?</a:t>
            </a:r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Gerund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357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</a:majorFont>
      <a:minorFont>
        <a:latin typeface="Gill Sans MT" panose="020B0502020104020203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443</TotalTime>
  <Words>291</Words>
  <Application>Microsoft Macintosh PowerPoint</Application>
  <PresentationFormat>Widescreen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Gill Sans MT</vt:lpstr>
      <vt:lpstr>Impact</vt:lpstr>
      <vt:lpstr>Arial</vt:lpstr>
      <vt:lpstr>Badge</vt:lpstr>
      <vt:lpstr>Reviewing Phrase Types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Answer to homework: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Reviewing Phrase Types</dc:title>
  <dc:creator>Microsoft Office User</dc:creator>
  <cp:lastModifiedBy>Microsoft Office User</cp:lastModifiedBy>
  <cp:revision>11</cp:revision>
  <dcterms:created xsi:type="dcterms:W3CDTF">2016-10-26T13:36:26Z</dcterms:created>
  <dcterms:modified xsi:type="dcterms:W3CDTF">2017-10-09T14:53:45Z</dcterms:modified>
</cp:coreProperties>
</file>