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8" r:id="rId4"/>
    <p:sldId id="257" r:id="rId5"/>
    <p:sldId id="265" r:id="rId6"/>
    <p:sldId id="260" r:id="rId7"/>
    <p:sldId id="259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23"/>
    <p:restoredTop sz="94747"/>
  </p:normalViewPr>
  <p:slideViewPr>
    <p:cSldViewPr snapToGrid="0" snapToObjects="1">
      <p:cViewPr varScale="1">
        <p:scale>
          <a:sx n="55" d="100"/>
          <a:sy n="55" d="100"/>
        </p:scale>
        <p:origin x="208" y="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44A75-56E9-5545-A377-3417965DE1EC}" type="datetimeFigureOut">
              <a:rPr lang="en-US" smtClean="0"/>
              <a:t>9/18/17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E5418-C5A4-1941-9C1E-73F2D9A04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28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want to show you that you see them all the</a:t>
            </a:r>
            <a:r>
              <a:rPr lang="en-US" baseline="0" dirty="0" smtClean="0"/>
              <a:t> time. You just don’t notice them. If we know what they’re called. We will avoid making mistakes in our writing.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E5418-C5A4-1941-9C1E-73F2D9A044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97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9F0E-51DB-FB4E-A422-5C7264D66E15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EDB-3818-5F4F-91B0-19DC6FC4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16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9F0E-51DB-FB4E-A422-5C7264D66E15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EDB-3818-5F4F-91B0-19DC6FC4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7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9F0E-51DB-FB4E-A422-5C7264D66E15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EDB-3818-5F4F-91B0-19DC6FC4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97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9F0E-51DB-FB4E-A422-5C7264D66E15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EDB-3818-5F4F-91B0-19DC6FC4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4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9F0E-51DB-FB4E-A422-5C7264D66E15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EDB-3818-5F4F-91B0-19DC6FC4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0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9F0E-51DB-FB4E-A422-5C7264D66E15}" type="datetimeFigureOut">
              <a:rPr lang="en-US" smtClean="0"/>
              <a:t>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EDB-3818-5F4F-91B0-19DC6FC4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55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9F0E-51DB-FB4E-A422-5C7264D66E15}" type="datetimeFigureOut">
              <a:rPr lang="en-US" smtClean="0"/>
              <a:t>9/18/17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EDB-3818-5F4F-91B0-19DC6FC4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80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9F0E-51DB-FB4E-A422-5C7264D66E15}" type="datetimeFigureOut">
              <a:rPr lang="en-US" smtClean="0"/>
              <a:t>9/18/17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EDB-3818-5F4F-91B0-19DC6FC4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37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9F0E-51DB-FB4E-A422-5C7264D66E15}" type="datetimeFigureOut">
              <a:rPr lang="en-US" smtClean="0"/>
              <a:t>9/18/17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EDB-3818-5F4F-91B0-19DC6FC4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6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9F0E-51DB-FB4E-A422-5C7264D66E15}" type="datetimeFigureOut">
              <a:rPr lang="en-US" smtClean="0"/>
              <a:t>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EDB-3818-5F4F-91B0-19DC6FC4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9F0E-51DB-FB4E-A422-5C7264D66E15}" type="datetimeFigureOut">
              <a:rPr lang="en-US" smtClean="0"/>
              <a:t>9/18/17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EDB-3818-5F4F-91B0-19DC6FC4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6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D9F0E-51DB-FB4E-A422-5C7264D66E15}" type="datetimeFigureOut">
              <a:rPr lang="en-US" smtClean="0"/>
              <a:t>9/18/17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EDB-3818-5F4F-91B0-19DC6FC444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Clause Combinations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6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Decide what the underlined portion of the sentence is: IC or DC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I see something I never noticed before </a:t>
            </a:r>
            <a:r>
              <a:rPr lang="en-US" dirty="0" smtClean="0"/>
              <a:t>when </a:t>
            </a:r>
            <a:r>
              <a:rPr lang="en-US" dirty="0" err="1" smtClean="0"/>
              <a:t>Aibileen</a:t>
            </a:r>
            <a:r>
              <a:rPr lang="en-US" dirty="0" smtClean="0"/>
              <a:t> looks down at her page. </a:t>
            </a:r>
          </a:p>
          <a:p>
            <a:r>
              <a:rPr lang="en-US" u="sng" dirty="0" smtClean="0"/>
              <a:t>Before I was born</a:t>
            </a:r>
            <a:r>
              <a:rPr lang="en-US" dirty="0" smtClean="0"/>
              <a:t>, she actually picked cotton for a week at Longleaf. </a:t>
            </a:r>
          </a:p>
          <a:p>
            <a:r>
              <a:rPr lang="en-US" dirty="0" smtClean="0"/>
              <a:t>I wish I could hear everything she knows about Constantine, but </a:t>
            </a:r>
            <a:r>
              <a:rPr lang="en-US" u="sng" dirty="0" smtClean="0"/>
              <a:t>I’ll wait until we’ve finished her interviews. </a:t>
            </a:r>
          </a:p>
          <a:p>
            <a:r>
              <a:rPr lang="en-US" u="sng" dirty="0" smtClean="0"/>
              <a:t>I read and reread and take pages to </a:t>
            </a:r>
            <a:r>
              <a:rPr lang="en-US" u="sng" dirty="0" err="1" smtClean="0"/>
              <a:t>Aibileen</a:t>
            </a:r>
            <a:r>
              <a:rPr lang="en-US" dirty="0" smtClean="0"/>
              <a:t>; she does the same.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Clause Dependent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ICDC.</a:t>
            </a:r>
          </a:p>
          <a:p>
            <a:endParaRPr lang="en-US" dirty="0"/>
          </a:p>
          <a:p>
            <a:r>
              <a:rPr lang="en-US" dirty="0" smtClean="0"/>
              <a:t>I ate pizza because I was hungry.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*There is no comma AFTER an IC.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095" y="1981994"/>
            <a:ext cx="40132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47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Clause, Independent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DC,IC.</a:t>
            </a:r>
          </a:p>
          <a:p>
            <a:r>
              <a:rPr lang="en-US" dirty="0" smtClean="0"/>
              <a:t>Because I was hungry, I ate pizza. </a:t>
            </a:r>
          </a:p>
          <a:p>
            <a:endParaRPr lang="en-US" dirty="0"/>
          </a:p>
        </p:txBody>
      </p:sp>
      <p:sp>
        <p:nvSpPr>
          <p:cNvPr id="4" name="Donut 3"/>
          <p:cNvSpPr/>
          <p:nvPr/>
        </p:nvSpPr>
        <p:spPr>
          <a:xfrm>
            <a:off x="4092315" y="2458387"/>
            <a:ext cx="419724" cy="524655"/>
          </a:xfrm>
          <a:prstGeom prst="donut">
            <a:avLst>
              <a:gd name="adj" fmla="val 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574" y="2463799"/>
            <a:ext cx="4140330" cy="287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Coordinating Conjunction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</a:t>
            </a:r>
          </a:p>
          <a:p>
            <a:r>
              <a:rPr lang="en-US" dirty="0" smtClean="0"/>
              <a:t>And</a:t>
            </a:r>
          </a:p>
          <a:p>
            <a:r>
              <a:rPr lang="en-US" dirty="0" smtClean="0"/>
              <a:t>Nor</a:t>
            </a:r>
          </a:p>
          <a:p>
            <a:r>
              <a:rPr lang="en-US" dirty="0" smtClean="0"/>
              <a:t>But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Yet</a:t>
            </a:r>
          </a:p>
          <a:p>
            <a:r>
              <a:rPr lang="en-US" dirty="0" smtClean="0"/>
              <a:t>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7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985" y="365125"/>
            <a:ext cx="12021015" cy="1460500"/>
          </a:xfrm>
        </p:spPr>
        <p:txBody>
          <a:bodyPr>
            <a:normAutofit/>
          </a:bodyPr>
          <a:lstStyle/>
          <a:p>
            <a:r>
              <a:rPr lang="en-US" dirty="0" smtClean="0"/>
              <a:t>Independent Clause, </a:t>
            </a:r>
            <a:r>
              <a:rPr lang="en-US" sz="2000" dirty="0" smtClean="0"/>
              <a:t>coordinating conjunction </a:t>
            </a:r>
            <a:r>
              <a:rPr lang="en-US" dirty="0" smtClean="0"/>
              <a:t>Independent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IC, cc IC.</a:t>
            </a:r>
          </a:p>
          <a:p>
            <a:r>
              <a:rPr lang="en-US" dirty="0" smtClean="0"/>
              <a:t>I was hungry, but I ate pizza.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 wanted pizza but not salad. 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149" y="2124075"/>
            <a:ext cx="4246145" cy="2825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79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Clauses; Independent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IC; IC.</a:t>
            </a:r>
          </a:p>
          <a:p>
            <a:r>
              <a:rPr lang="en-US" dirty="0" smtClean="0"/>
              <a:t>I was hungry; I ate pizza.</a:t>
            </a:r>
          </a:p>
          <a:p>
            <a:endParaRPr lang="en-US" dirty="0"/>
          </a:p>
          <a:p>
            <a:r>
              <a:rPr lang="en-US" dirty="0" smtClean="0"/>
              <a:t>I was hungry; the pizza was there.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016" y="1690688"/>
            <a:ext cx="5124784" cy="344146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3158854" y="3777521"/>
            <a:ext cx="374754" cy="1499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770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0654"/>
            <a:ext cx="12192000" cy="6066263"/>
          </a:xfrm>
        </p:spPr>
        <p:txBody>
          <a:bodyPr>
            <a:normAutofit/>
          </a:bodyPr>
          <a:lstStyle/>
          <a:p>
            <a:endParaRPr lang="en-US" sz="5400" dirty="0"/>
          </a:p>
          <a:p>
            <a:endParaRPr lang="en-US" sz="5400" dirty="0" smtClean="0"/>
          </a:p>
          <a:p>
            <a:endParaRPr lang="en-US" sz="5400" dirty="0"/>
          </a:p>
          <a:p>
            <a:r>
              <a:rPr lang="en-US" sz="5400" dirty="0" smtClean="0"/>
              <a:t>Independent Clause, Independent Clause</a:t>
            </a:r>
            <a:endParaRPr lang="en-US" sz="5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57881" y="1957229"/>
            <a:ext cx="10676238" cy="357110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32168" y="1481493"/>
            <a:ext cx="9045146" cy="452257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17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combining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into groups</a:t>
            </a:r>
          </a:p>
          <a:p>
            <a:pPr lvl="1"/>
            <a:r>
              <a:rPr lang="en-US" dirty="0" smtClean="0"/>
              <a:t>With your bag, you must make at </a:t>
            </a:r>
            <a:r>
              <a:rPr lang="en-US" smtClean="0"/>
              <a:t>least </a:t>
            </a:r>
            <a:r>
              <a:rPr lang="en-US" smtClean="0"/>
              <a:t>4 </a:t>
            </a:r>
            <a:r>
              <a:rPr lang="en-US" dirty="0" smtClean="0"/>
              <a:t>sentences. You must have one each of the following. </a:t>
            </a:r>
          </a:p>
          <a:p>
            <a:pPr lvl="2"/>
            <a:r>
              <a:rPr lang="en-US" dirty="0" smtClean="0"/>
              <a:t>ICDC</a:t>
            </a:r>
          </a:p>
          <a:p>
            <a:pPr lvl="2"/>
            <a:r>
              <a:rPr lang="en-US" dirty="0" smtClean="0"/>
              <a:t>DC,IC</a:t>
            </a:r>
          </a:p>
          <a:p>
            <a:pPr lvl="2"/>
            <a:r>
              <a:rPr lang="en-US" dirty="0" smtClean="0"/>
              <a:t>IC; IC</a:t>
            </a:r>
          </a:p>
          <a:p>
            <a:pPr lvl="2"/>
            <a:r>
              <a:rPr lang="en-US" dirty="0" smtClean="0"/>
              <a:t>IC, cc IC</a:t>
            </a:r>
          </a:p>
        </p:txBody>
      </p:sp>
    </p:spTree>
    <p:extLst>
      <p:ext uri="{BB962C8B-B14F-4D97-AF65-F5344CB8AC3E}">
        <p14:creationId xmlns:p14="http://schemas.microsoft.com/office/powerpoint/2010/main" val="33607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258</Words>
  <Application>Microsoft Macintosh PowerPoint</Application>
  <PresentationFormat>Widescreen</PresentationFormat>
  <Paragraphs>50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Arial</vt:lpstr>
      <vt:lpstr>Office Theme</vt:lpstr>
      <vt:lpstr>Clause Combinations</vt:lpstr>
      <vt:lpstr>Decide what the underlined portion of the sentence is: IC or DC</vt:lpstr>
      <vt:lpstr>Independent Clause Dependent Clause</vt:lpstr>
      <vt:lpstr>Dependent Clause, Independent Clause</vt:lpstr>
      <vt:lpstr>Coordinating Conjunction</vt:lpstr>
      <vt:lpstr>Independent Clause, coordinating conjunction Independent Clause</vt:lpstr>
      <vt:lpstr>Independent Clauses; Independent Clause</vt:lpstr>
      <vt:lpstr>PowerPoint Presentation</vt:lpstr>
      <vt:lpstr>Sentence combining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Clause Combinations</dc:title>
  <dc:creator>Microsoft Office User</dc:creator>
  <cp:lastModifiedBy>Microsoft Office User</cp:lastModifiedBy>
  <cp:revision>15</cp:revision>
  <dcterms:created xsi:type="dcterms:W3CDTF">2017-09-11T17:11:36Z</dcterms:created>
  <dcterms:modified xsi:type="dcterms:W3CDTF">2017-09-18T13:32:02Z</dcterms:modified>
</cp:coreProperties>
</file>