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5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62"/>
    <p:restoredTop sz="94747"/>
  </p:normalViewPr>
  <p:slideViewPr>
    <p:cSldViewPr snapToGrid="0" snapToObjects="1">
      <p:cViewPr varScale="1">
        <p:scale>
          <a:sx n="47" d="100"/>
          <a:sy n="47" d="100"/>
        </p:scale>
        <p:origin x="216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4D642-D917-0444-8887-8382CA8CA2C4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B87FA-544C-DE49-AEB6-10F170BAC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6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copy down the</a:t>
            </a:r>
            <a:r>
              <a:rPr lang="en-US" baseline="0" dirty="0" smtClean="0"/>
              <a:t> text that is this color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B87FA-544C-DE49-AEB6-10F170BAC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0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some benefits</a:t>
            </a:r>
            <a:r>
              <a:rPr lang="en-US" baseline="0" dirty="0" smtClean="0"/>
              <a:t> and advantages of both? Times when it’s appropriate to do one versus the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B87FA-544C-DE49-AEB6-10F170BAC4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8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d:she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doesn’t care,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wants to be a queen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wears high heels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i: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doesn’t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own a dress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B87FA-544C-DE49-AEB6-10F170BAC4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8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5B65602E-F621-1A4A-800D-8A063372EC8E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5B85EE5A-06A9-4A4D-9DA6-B56306AF5C9A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602E-F621-1A4A-800D-8A063372EC8E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EE5A-06A9-4A4D-9DA6-B56306AF5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5B65602E-F621-1A4A-800D-8A063372EC8E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5B85EE5A-06A9-4A4D-9DA6-B56306AF5C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602E-F621-1A4A-800D-8A063372EC8E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EE5A-06A9-4A4D-9DA6-B56306AF5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65602E-F621-1A4A-800D-8A063372EC8E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B85EE5A-06A9-4A4D-9DA6-B56306AF5C9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602E-F621-1A4A-800D-8A063372EC8E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EE5A-06A9-4A4D-9DA6-B56306AF5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602E-F621-1A4A-800D-8A063372EC8E}" type="datetimeFigureOut">
              <a:rPr lang="en-US" smtClean="0"/>
              <a:t>10/3/17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EE5A-06A9-4A4D-9DA6-B56306AF5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602E-F621-1A4A-800D-8A063372EC8E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EE5A-06A9-4A4D-9DA6-B56306AF5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602E-F621-1A4A-800D-8A063372EC8E}" type="datetimeFigureOut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EE5A-06A9-4A4D-9DA6-B56306AF5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5B65602E-F621-1A4A-800D-8A063372EC8E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5B85EE5A-06A9-4A4D-9DA6-B56306AF5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5B65602E-F621-1A4A-800D-8A063372EC8E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5B85EE5A-06A9-4A4D-9DA6-B56306AF5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B65602E-F621-1A4A-800D-8A063372EC8E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B85EE5A-06A9-4A4D-9DA6-B56306AF5C9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24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1763" y="1023867"/>
            <a:ext cx="4720280" cy="339985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Characterization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What is characterization?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The process by which the author reveals the personality of a character. </a:t>
            </a:r>
          </a:p>
          <a:p>
            <a:r>
              <a:rPr lang="en-US" dirty="0" smtClean="0"/>
              <a:t>How an author brings the character to life.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9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337" y="568345"/>
            <a:ext cx="10028663" cy="1639596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irect vs. Indirect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399"/>
            <a:ext cx="9087315" cy="423002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Direct Characterization:</a:t>
            </a:r>
            <a:r>
              <a:rPr lang="en-US" b="1" i="1" dirty="0" smtClean="0">
                <a:solidFill>
                  <a:srgbClr val="002060"/>
                </a:solidFill>
              </a:rPr>
              <a:t> tells </a:t>
            </a:r>
            <a:r>
              <a:rPr lang="en-US" dirty="0" smtClean="0">
                <a:solidFill>
                  <a:srgbClr val="002060"/>
                </a:solidFill>
              </a:rPr>
              <a:t>the audience what the personality of the character is. </a:t>
            </a:r>
          </a:p>
          <a:p>
            <a:pPr marL="320040" lvl="1"/>
            <a:r>
              <a:rPr lang="en-US" dirty="0"/>
              <a:t>Example: The patient boy was well mannered. He did not disobey his mother. 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Indirect Characterization: </a:t>
            </a:r>
            <a:r>
              <a:rPr lang="en-US" b="1" i="1" dirty="0" smtClean="0">
                <a:solidFill>
                  <a:srgbClr val="002060"/>
                </a:solidFill>
              </a:rPr>
              <a:t>shows </a:t>
            </a:r>
            <a:r>
              <a:rPr lang="en-US" dirty="0" smtClean="0">
                <a:solidFill>
                  <a:srgbClr val="002060"/>
                </a:solidFill>
              </a:rPr>
              <a:t>the audience what the personality of a character is.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Speech, thoughts, </a:t>
            </a:r>
            <a:r>
              <a:rPr lang="en-US" dirty="0">
                <a:solidFill>
                  <a:srgbClr val="002060"/>
                </a:solidFill>
              </a:rPr>
              <a:t>h</a:t>
            </a:r>
            <a:r>
              <a:rPr lang="en-US" dirty="0" smtClean="0">
                <a:solidFill>
                  <a:srgbClr val="002060"/>
                </a:solidFill>
              </a:rPr>
              <a:t>ow others react to them, looks, actions, motivations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/>
              <a:t>‘Janie didn’t go in where </a:t>
            </a:r>
            <a:r>
              <a:rPr lang="en-US" dirty="0" err="1"/>
              <a:t>Mrs</a:t>
            </a:r>
            <a:r>
              <a:rPr lang="en-US" dirty="0"/>
              <a:t> Washburn was. She didn’t say anything to match up with Nanny’s gladness either. She just fell on a chair with her hips and sat there.’ (p. 29</a:t>
            </a:r>
            <a:r>
              <a:rPr lang="en-US" dirty="0" smtClean="0"/>
              <a:t>) </a:t>
            </a:r>
            <a:r>
              <a:rPr lang="en-US" i="1" dirty="0" smtClean="0"/>
              <a:t>Their Eyes Were Watching God. 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971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Content Placeholder 3" title="Web Video Player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56987565"/>
                  </p:ext>
                </p:extLst>
              </p:nvPr>
            </p:nvGraphicFramePr>
            <p:xfrm>
              <a:off x="2001838" y="568325"/>
              <a:ext cx="9702800" cy="552132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Content Placeholder 3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1838" y="568325"/>
                <a:ext cx="9702800" cy="55213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95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605" y="283532"/>
            <a:ext cx="8770571" cy="54092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Character Analysis Outline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298" y="929390"/>
            <a:ext cx="10373194" cy="592861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1. Intro </a:t>
            </a:r>
            <a:r>
              <a:rPr lang="en-US" dirty="0" smtClean="0">
                <a:solidFill>
                  <a:srgbClr val="002060"/>
                </a:solidFill>
              </a:rPr>
              <a:t>Paragraph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Hook: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 Thesis: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2. Body Paragraph 1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Topic </a:t>
            </a:r>
            <a:r>
              <a:rPr lang="en-US" dirty="0" smtClean="0">
                <a:solidFill>
                  <a:srgbClr val="002060"/>
                </a:solidFill>
              </a:rPr>
              <a:t>Sentence: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Evidence: </a:t>
            </a:r>
          </a:p>
          <a:p>
            <a:r>
              <a:rPr lang="en-US" dirty="0">
                <a:solidFill>
                  <a:srgbClr val="002060"/>
                </a:solidFill>
              </a:rPr>
              <a:t>3. Body Paragraph 2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Topic Sentence: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Evidence:</a:t>
            </a:r>
          </a:p>
          <a:p>
            <a:r>
              <a:rPr lang="en-US" dirty="0">
                <a:solidFill>
                  <a:srgbClr val="002060"/>
                </a:solidFill>
              </a:rPr>
              <a:t>Body Paragraph 3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Topic Sentence: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Evidence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Conclusion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So what?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1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of the characters </a:t>
            </a:r>
            <a:r>
              <a:rPr lang="en-US" dirty="0" smtClean="0"/>
              <a:t>in </a:t>
            </a:r>
            <a:r>
              <a:rPr lang="en-US" dirty="0"/>
              <a:t>Harper Lee’s </a:t>
            </a:r>
            <a:r>
              <a:rPr lang="en-US" i="1" dirty="0" smtClean="0"/>
              <a:t>To </a:t>
            </a:r>
            <a:r>
              <a:rPr lang="en-US" i="1" dirty="0"/>
              <a:t>K</a:t>
            </a:r>
            <a:r>
              <a:rPr lang="en-US" i="1" dirty="0" smtClean="0"/>
              <a:t>ill </a:t>
            </a:r>
            <a:r>
              <a:rPr lang="en-US" i="1" dirty="0"/>
              <a:t>a </a:t>
            </a:r>
            <a:r>
              <a:rPr lang="en-US" i="1" dirty="0" smtClean="0"/>
              <a:t>Mockingbird </a:t>
            </a:r>
            <a:r>
              <a:rPr lang="en-US" dirty="0" smtClean="0"/>
              <a:t>demonstrate part </a:t>
            </a:r>
            <a:r>
              <a:rPr lang="en-US" dirty="0"/>
              <a:t>of the Southern racial </a:t>
            </a:r>
            <a:r>
              <a:rPr lang="en-US" dirty="0" smtClean="0"/>
              <a:t>stereotype.</a:t>
            </a:r>
          </a:p>
          <a:p>
            <a:endParaRPr lang="en-US" dirty="0"/>
          </a:p>
          <a:p>
            <a:r>
              <a:rPr lang="en-US" dirty="0" smtClean="0"/>
              <a:t>Boo Radley </a:t>
            </a:r>
            <a:r>
              <a:rPr lang="en-US" dirty="0"/>
              <a:t>represents the symbol of the nobleness and the good that exists in some </a:t>
            </a:r>
            <a:r>
              <a:rPr lang="en-US" dirty="0" smtClean="0"/>
              <a:t>people despite societal evils around them. 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complicated relations between fathers and sons lead to significant consequences in the lives of the </a:t>
            </a:r>
            <a:r>
              <a:rPr lang="en-US" dirty="0" smtClean="0"/>
              <a:t>sons in </a:t>
            </a:r>
            <a:r>
              <a:rPr lang="en-US" i="1" dirty="0" smtClean="0"/>
              <a:t>The Kite Runner.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Citing Sources Correctly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3688" y="2365513"/>
            <a:ext cx="9362660" cy="431358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 – Introduce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rgbClr val="002060"/>
                </a:solidFill>
              </a:rPr>
              <a:t> – Cite</a:t>
            </a: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E </a:t>
            </a:r>
            <a:r>
              <a:rPr lang="en-US" dirty="0" smtClean="0">
                <a:solidFill>
                  <a:srgbClr val="002060"/>
                </a:solidFill>
              </a:rPr>
              <a:t>– Explain </a:t>
            </a:r>
            <a:endParaRPr lang="en-US" dirty="0"/>
          </a:p>
          <a:p>
            <a:r>
              <a:rPr lang="en-US" dirty="0" smtClean="0">
                <a:solidFill>
                  <a:srgbClr val="002060"/>
                </a:solidFill>
              </a:rPr>
              <a:t>Example:  </a:t>
            </a:r>
            <a:r>
              <a:rPr lang="en-US" dirty="0" smtClean="0">
                <a:solidFill>
                  <a:srgbClr val="FF0000"/>
                </a:solidFill>
              </a:rPr>
              <a:t>One powerful moment that shows how forward-thinking </a:t>
            </a:r>
            <a:r>
              <a:rPr lang="en-US" dirty="0" err="1" smtClean="0">
                <a:solidFill>
                  <a:srgbClr val="FF0000"/>
                </a:solidFill>
              </a:rPr>
              <a:t>Skeeter</a:t>
            </a:r>
            <a:r>
              <a:rPr lang="en-US" dirty="0" smtClean="0">
                <a:solidFill>
                  <a:srgbClr val="FF0000"/>
                </a:solidFill>
              </a:rPr>
              <a:t> is for her time occurs toward the beginning of the book. </a:t>
            </a:r>
            <a:r>
              <a:rPr lang="en-US" dirty="0" err="1" smtClean="0">
                <a:solidFill>
                  <a:srgbClr val="FF0000"/>
                </a:solidFill>
              </a:rPr>
              <a:t>Aibileen</a:t>
            </a:r>
            <a:r>
              <a:rPr lang="en-US" dirty="0" smtClean="0">
                <a:solidFill>
                  <a:srgbClr val="FF0000"/>
                </a:solidFill>
              </a:rPr>
              <a:t> is cleaning in the kitchen and </a:t>
            </a:r>
            <a:r>
              <a:rPr lang="en-US" dirty="0" err="1" smtClean="0">
                <a:solidFill>
                  <a:srgbClr val="FF0000"/>
                </a:solidFill>
              </a:rPr>
              <a:t>Skeeter</a:t>
            </a:r>
            <a:r>
              <a:rPr lang="en-US" dirty="0" smtClean="0">
                <a:solidFill>
                  <a:srgbClr val="FF0000"/>
                </a:solidFill>
              </a:rPr>
              <a:t> comes to speak to her.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She says, “Do you ever wish you could</a:t>
            </a:r>
            <a:r>
              <a:rPr lang="is-I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…change things?” (Stockett 12). </a:t>
            </a:r>
            <a:r>
              <a:rPr lang="is-IS" dirty="0" smtClean="0">
                <a:solidFill>
                  <a:schemeClr val="accent6">
                    <a:lumMod val="50000"/>
                  </a:schemeClr>
                </a:solidFill>
              </a:rPr>
              <a:t>Skeeter is referring to the relationship between black and white citizens of her town. 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is-IS" dirty="0" smtClean="0">
                <a:solidFill>
                  <a:schemeClr val="accent6">
                    <a:lumMod val="50000"/>
                  </a:schemeClr>
                </a:solidFill>
              </a:rPr>
              <a:t>though the women around her persist in treating their maids poorly, Skeeter seeks out change and progress. 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webextensions/webextension1.xml><?xml version="1.0" encoding="utf-8"?>
<we:webextension xmlns:we="http://schemas.microsoft.com/office/webextensions/webextension/2010/11" id="{D1B40BFE-EE49-454D-ACEB-5BE0D0EDDFA7}">
  <we:reference id="wa104221182" version="2.0.0.0" store="en-US" storeType="OMEX"/>
  <we:alternateReferences>
    <we:reference id="wa104221182" version="2.0.0.0" store="wa104221182" storeType="OMEX"/>
  </we:alternateReferences>
  <we:properties>
    <we:property name="vid" value="&quot;https://www.youtube.com/watch?v=kekBWJL8nYs&quot;"/>
    <we:property name="autoplay" value="0"/>
    <we:property name="starttime" value="0"/>
    <we:property name="endtime" value="0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890</TotalTime>
  <Words>399</Words>
  <Application>Microsoft Macintosh PowerPoint</Application>
  <PresentationFormat>Widescreen</PresentationFormat>
  <Paragraphs>44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Century Schoolbook</vt:lpstr>
      <vt:lpstr>Corbel</vt:lpstr>
      <vt:lpstr>Feathered</vt:lpstr>
      <vt:lpstr>Characterization</vt:lpstr>
      <vt:lpstr>What is characterization?</vt:lpstr>
      <vt:lpstr>Direct vs. Indirect Characterization</vt:lpstr>
      <vt:lpstr>PowerPoint Presentation</vt:lpstr>
      <vt:lpstr>Character Analysis Outline</vt:lpstr>
      <vt:lpstr>Thesis Examples</vt:lpstr>
      <vt:lpstr>Citing Sources Correctly 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</dc:title>
  <dc:creator>Microsoft Office User</dc:creator>
  <cp:lastModifiedBy>Microsoft Office User</cp:lastModifiedBy>
  <cp:revision>22</cp:revision>
  <dcterms:created xsi:type="dcterms:W3CDTF">2017-09-20T14:36:33Z</dcterms:created>
  <dcterms:modified xsi:type="dcterms:W3CDTF">2017-10-03T20:13:49Z</dcterms:modified>
</cp:coreProperties>
</file>